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1"/>
  </p:notesMasterIdLst>
  <p:sldIdLst>
    <p:sldId id="269" r:id="rId2"/>
    <p:sldId id="270" r:id="rId3"/>
    <p:sldId id="271" r:id="rId4"/>
    <p:sldId id="267" r:id="rId5"/>
    <p:sldId id="264" r:id="rId6"/>
    <p:sldId id="262" r:id="rId7"/>
    <p:sldId id="260" r:id="rId8"/>
    <p:sldId id="268" r:id="rId9"/>
    <p:sldId id="261" r:id="rId10"/>
  </p:sldIdLst>
  <p:sldSz cx="12192000" cy="6858000"/>
  <p:notesSz cx="6858000" cy="9144000"/>
  <p:embeddedFontLst>
    <p:embeddedFont>
      <p:font typeface="Open Sans" panose="020B0606030504020204" pitchFamily="34" charset="0"/>
      <p:regular r:id="rId12"/>
      <p:bold r:id="rId13"/>
      <p:italic r:id="rId14"/>
      <p:boldItalic r:id="rId15"/>
    </p:embeddedFont>
    <p:embeddedFont>
      <p:font typeface="Press Start 2P" panose="020B0604020202020204" charset="0"/>
      <p:regular r:id="rId1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5" roundtripDataSignature="AMtx7mirhyX1ky2stOVgMx/XdqAmOC1nL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DE08FEF-3F40-45C1-A9DD-BF9C7CCA8310}" v="15" dt="2025-06-18T13:19:49.16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38" d="100"/>
          <a:sy n="38" d="100"/>
        </p:scale>
        <p:origin x="56" y="4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26"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1.fntdata"/><Relationship Id="rId25" Type="http://customschemas.google.com/relationships/presentationmetadata" Target="metadata"/><Relationship Id="rId2" Type="http://schemas.openxmlformats.org/officeDocument/2006/relationships/slide" Target="slides/slide1.xml"/><Relationship Id="rId16" Type="http://schemas.openxmlformats.org/officeDocument/2006/relationships/font" Target="fonts/font5.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font" Target="fonts/font4.fntdata"/><Relationship Id="rId28" Type="http://schemas.openxmlformats.org/officeDocument/2006/relationships/theme" Target="theme/theme1.xml"/><Relationship Id="rId10" Type="http://schemas.openxmlformats.org/officeDocument/2006/relationships/slide" Target="slides/slide9.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onstantinos Tsouris" userId="28c59844-dd9a-4e5b-b44b-35d2a831d198" providerId="ADAL" clId="{0DE08FEF-3F40-45C1-A9DD-BF9C7CCA8310}"/>
    <pc:docChg chg="addSld delSld modSld">
      <pc:chgData name="Constantinos Tsouris" userId="28c59844-dd9a-4e5b-b44b-35d2a831d198" providerId="ADAL" clId="{0DE08FEF-3F40-45C1-A9DD-BF9C7CCA8310}" dt="2025-06-18T13:19:52.291" v="33" actId="47"/>
      <pc:docMkLst>
        <pc:docMk/>
      </pc:docMkLst>
      <pc:sldChg chg="del">
        <pc:chgData name="Constantinos Tsouris" userId="28c59844-dd9a-4e5b-b44b-35d2a831d198" providerId="ADAL" clId="{0DE08FEF-3F40-45C1-A9DD-BF9C7CCA8310}" dt="2025-06-18T13:19:52.291" v="33" actId="47"/>
        <pc:sldMkLst>
          <pc:docMk/>
          <pc:sldMk cId="0" sldId="256"/>
        </pc:sldMkLst>
      </pc:sldChg>
      <pc:sldChg chg="del">
        <pc:chgData name="Constantinos Tsouris" userId="28c59844-dd9a-4e5b-b44b-35d2a831d198" providerId="ADAL" clId="{0DE08FEF-3F40-45C1-A9DD-BF9C7CCA8310}" dt="2025-06-18T13:19:52.291" v="33" actId="47"/>
        <pc:sldMkLst>
          <pc:docMk/>
          <pc:sldMk cId="0" sldId="257"/>
        </pc:sldMkLst>
      </pc:sldChg>
      <pc:sldChg chg="del">
        <pc:chgData name="Constantinos Tsouris" userId="28c59844-dd9a-4e5b-b44b-35d2a831d198" providerId="ADAL" clId="{0DE08FEF-3F40-45C1-A9DD-BF9C7CCA8310}" dt="2025-06-18T13:19:52.291" v="33" actId="47"/>
        <pc:sldMkLst>
          <pc:docMk/>
          <pc:sldMk cId="0" sldId="258"/>
        </pc:sldMkLst>
      </pc:sldChg>
      <pc:sldChg chg="modSp">
        <pc:chgData name="Constantinos Tsouris" userId="28c59844-dd9a-4e5b-b44b-35d2a831d198" providerId="ADAL" clId="{0DE08FEF-3F40-45C1-A9DD-BF9C7CCA8310}" dt="2025-06-16T13:04:53.361" v="29" actId="20577"/>
        <pc:sldMkLst>
          <pc:docMk/>
          <pc:sldMk cId="0" sldId="264"/>
        </pc:sldMkLst>
        <pc:graphicFrameChg chg="mod">
          <ac:chgData name="Constantinos Tsouris" userId="28c59844-dd9a-4e5b-b44b-35d2a831d198" providerId="ADAL" clId="{0DE08FEF-3F40-45C1-A9DD-BF9C7CCA8310}" dt="2025-06-16T13:04:53.361" v="29" actId="20577"/>
          <ac:graphicFrameMkLst>
            <pc:docMk/>
            <pc:sldMk cId="0" sldId="264"/>
            <ac:graphicFrameMk id="3" creationId="{E9CBFF66-796C-2791-92FB-5E1DAC5EC001}"/>
          </ac:graphicFrameMkLst>
        </pc:graphicFrameChg>
      </pc:sldChg>
      <pc:sldChg chg="modSp mod">
        <pc:chgData name="Constantinos Tsouris" userId="28c59844-dd9a-4e5b-b44b-35d2a831d198" providerId="ADAL" clId="{0DE08FEF-3F40-45C1-A9DD-BF9C7CCA8310}" dt="2025-06-16T13:04:30.681" v="15" actId="20577"/>
        <pc:sldMkLst>
          <pc:docMk/>
          <pc:sldMk cId="0" sldId="267"/>
        </pc:sldMkLst>
        <pc:spChg chg="mod">
          <ac:chgData name="Constantinos Tsouris" userId="28c59844-dd9a-4e5b-b44b-35d2a831d198" providerId="ADAL" clId="{0DE08FEF-3F40-45C1-A9DD-BF9C7CCA8310}" dt="2025-06-16T13:04:30.681" v="15" actId="20577"/>
          <ac:spMkLst>
            <pc:docMk/>
            <pc:sldMk cId="0" sldId="267"/>
            <ac:spMk id="3" creationId="{F7E779A8-4A70-918A-E611-5F9654EAF453}"/>
          </ac:spMkLst>
        </pc:spChg>
        <pc:spChg chg="mod">
          <ac:chgData name="Constantinos Tsouris" userId="28c59844-dd9a-4e5b-b44b-35d2a831d198" providerId="ADAL" clId="{0DE08FEF-3F40-45C1-A9DD-BF9C7CCA8310}" dt="2025-06-16T13:04:14.876" v="0" actId="404"/>
          <ac:spMkLst>
            <pc:docMk/>
            <pc:sldMk cId="0" sldId="267"/>
            <ac:spMk id="164" creationId="{00000000-0000-0000-0000-000000000000}"/>
          </ac:spMkLst>
        </pc:spChg>
      </pc:sldChg>
      <pc:sldChg chg="modSp mod">
        <pc:chgData name="Constantinos Tsouris" userId="28c59844-dd9a-4e5b-b44b-35d2a831d198" providerId="ADAL" clId="{0DE08FEF-3F40-45C1-A9DD-BF9C7CCA8310}" dt="2025-06-16T13:05:25.729" v="30" actId="1076"/>
        <pc:sldMkLst>
          <pc:docMk/>
          <pc:sldMk cId="0" sldId="268"/>
        </pc:sldMkLst>
        <pc:spChg chg="mod">
          <ac:chgData name="Constantinos Tsouris" userId="28c59844-dd9a-4e5b-b44b-35d2a831d198" providerId="ADAL" clId="{0DE08FEF-3F40-45C1-A9DD-BF9C7CCA8310}" dt="2025-06-16T13:05:25.729" v="30" actId="1076"/>
          <ac:spMkLst>
            <pc:docMk/>
            <pc:sldMk cId="0" sldId="268"/>
            <ac:spMk id="2" creationId="{AF5C1A92-CD23-C82C-60B5-C6B72C9FBA43}"/>
          </ac:spMkLst>
        </pc:spChg>
      </pc:sldChg>
      <pc:sldChg chg="add del">
        <pc:chgData name="Constantinos Tsouris" userId="28c59844-dd9a-4e5b-b44b-35d2a831d198" providerId="ADAL" clId="{0DE08FEF-3F40-45C1-A9DD-BF9C7CCA8310}" dt="2025-06-18T13:19:49.157" v="32"/>
        <pc:sldMkLst>
          <pc:docMk/>
          <pc:sldMk cId="0" sldId="269"/>
        </pc:sldMkLst>
      </pc:sldChg>
      <pc:sldChg chg="add del">
        <pc:chgData name="Constantinos Tsouris" userId="28c59844-dd9a-4e5b-b44b-35d2a831d198" providerId="ADAL" clId="{0DE08FEF-3F40-45C1-A9DD-BF9C7CCA8310}" dt="2025-06-18T13:19:49.157" v="32"/>
        <pc:sldMkLst>
          <pc:docMk/>
          <pc:sldMk cId="0" sldId="270"/>
        </pc:sldMkLst>
      </pc:sldChg>
      <pc:sldChg chg="add">
        <pc:chgData name="Constantinos Tsouris" userId="28c59844-dd9a-4e5b-b44b-35d2a831d198" providerId="ADAL" clId="{0DE08FEF-3F40-45C1-A9DD-BF9C7CCA8310}" dt="2025-06-18T13:19:49.157" v="32"/>
        <pc:sldMkLst>
          <pc:docMk/>
          <pc:sldMk cId="0" sldId="271"/>
        </pc:sldMkLst>
      </pc:sldChg>
      <pc:sldMasterChg chg="delSldLayout">
        <pc:chgData name="Constantinos Tsouris" userId="28c59844-dd9a-4e5b-b44b-35d2a831d198" providerId="ADAL" clId="{0DE08FEF-3F40-45C1-A9DD-BF9C7CCA8310}" dt="2025-06-18T13:19:52.291" v="33" actId="47"/>
        <pc:sldMasterMkLst>
          <pc:docMk/>
          <pc:sldMasterMk cId="0" sldId="2147483648"/>
        </pc:sldMasterMkLst>
        <pc:sldLayoutChg chg="del">
          <pc:chgData name="Constantinos Tsouris" userId="28c59844-dd9a-4e5b-b44b-35d2a831d198" providerId="ADAL" clId="{0DE08FEF-3F40-45C1-A9DD-BF9C7CCA8310}" dt="2025-06-18T13:19:52.291" v="33" actId="47"/>
          <pc:sldLayoutMkLst>
            <pc:docMk/>
            <pc:sldMasterMk cId="0" sldId="2147483648"/>
            <pc:sldLayoutMk cId="0" sldId="2147483649"/>
          </pc:sldLayoutMkLst>
        </pc:sldLayoutChg>
        <pc:sldLayoutChg chg="del">
          <pc:chgData name="Constantinos Tsouris" userId="28c59844-dd9a-4e5b-b44b-35d2a831d198" providerId="ADAL" clId="{0DE08FEF-3F40-45C1-A9DD-BF9C7CCA8310}" dt="2025-06-18T13:19:52.291" v="33" actId="47"/>
          <pc:sldLayoutMkLst>
            <pc:docMk/>
            <pc:sldMasterMk cId="0" sldId="2147483648"/>
            <pc:sldLayoutMk cId="0" sldId="2147483650"/>
          </pc:sldLayoutMkLst>
        </pc:sldLayoutChg>
        <pc:sldLayoutChg chg="del">
          <pc:chgData name="Constantinos Tsouris" userId="28c59844-dd9a-4e5b-b44b-35d2a831d198" providerId="ADAL" clId="{0DE08FEF-3F40-45C1-A9DD-BF9C7CCA8310}" dt="2025-06-18T13:18:31.006" v="31" actId="47"/>
          <pc:sldLayoutMkLst>
            <pc:docMk/>
            <pc:sldMasterMk cId="0" sldId="2147483648"/>
            <pc:sldLayoutMk cId="0" sldId="2147483655"/>
          </pc:sldLayoutMkLst>
        </pc:sldLayoutChg>
        <pc:sldLayoutChg chg="del">
          <pc:chgData name="Constantinos Tsouris" userId="28c59844-dd9a-4e5b-b44b-35d2a831d198" providerId="ADAL" clId="{0DE08FEF-3F40-45C1-A9DD-BF9C7CCA8310}" dt="2025-06-18T13:18:31.006" v="31" actId="47"/>
          <pc:sldLayoutMkLst>
            <pc:docMk/>
            <pc:sldMasterMk cId="0" sldId="2147483648"/>
            <pc:sldLayoutMk cId="0" sldId="2147483656"/>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558F44E-065C-4196-975B-AD901E4C4E15}"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GB"/>
        </a:p>
      </dgm:t>
    </dgm:pt>
    <dgm:pt modelId="{5493DC74-9FB2-4109-BC78-2BB1B6A8AB59}">
      <dgm:prSet phldrT="[Text]"/>
      <dgm:spPr/>
      <dgm:t>
        <a:bodyPr/>
        <a:lstStyle/>
        <a:p>
          <a:pPr>
            <a:buNone/>
          </a:pPr>
          <a:r>
            <a:rPr lang="el" b="1" dirty="0"/>
            <a:t>Οικολογικά Ταξίδια </a:t>
          </a:r>
          <a:br>
            <a:rPr lang="en-GB" dirty="0"/>
          </a:br>
          <a:r>
            <a:rPr lang="el" dirty="0"/>
            <a:t>Προτεραιότητα σε εμπειρίες χαμηλού αντίκτυπου, πράσινα ξενοδοχεία και αντισταθμίσεις άνθρακα</a:t>
          </a:r>
        </a:p>
      </dgm:t>
    </dgm:pt>
    <dgm:pt modelId="{7E41AD94-A5AA-4567-B532-270DDF1F7A0C}" type="parTrans" cxnId="{F2756849-CC1A-49FC-9F54-D64D415DAC58}">
      <dgm:prSet/>
      <dgm:spPr/>
      <dgm:t>
        <a:bodyPr/>
        <a:lstStyle/>
        <a:p>
          <a:endParaRPr lang="en-GB"/>
        </a:p>
      </dgm:t>
    </dgm:pt>
    <dgm:pt modelId="{4EC1CB43-7F52-48C2-AB22-124255FFB258}" type="sibTrans" cxnId="{F2756849-CC1A-49FC-9F54-D64D415DAC58}">
      <dgm:prSet/>
      <dgm:spPr/>
      <dgm:t>
        <a:bodyPr/>
        <a:lstStyle/>
        <a:p>
          <a:endParaRPr lang="en-GB"/>
        </a:p>
      </dgm:t>
    </dgm:pt>
    <dgm:pt modelId="{9D3B1872-0FCA-410A-A46F-FE98492355AD}">
      <dgm:prSet phldrT="[Text]"/>
      <dgm:spPr/>
      <dgm:t>
        <a:bodyPr/>
        <a:lstStyle/>
        <a:p>
          <a:pPr>
            <a:buNone/>
          </a:pPr>
          <a:r>
            <a:rPr lang="el" b="1" dirty="0"/>
            <a:t>Τουρισμός Ευεξίας </a:t>
          </a:r>
          <a:br>
            <a:rPr lang="en-GB" dirty="0"/>
          </a:br>
          <a:r>
            <a:rPr lang="el" dirty="0"/>
            <a:t>Ανάπτυξη ταξιδιών που προάγουν τη σωματική και ψυχική ευεξία</a:t>
          </a:r>
        </a:p>
      </dgm:t>
    </dgm:pt>
    <dgm:pt modelId="{975BE99F-E8B8-459A-8187-2F93BA9B76A0}" type="parTrans" cxnId="{B7AA8999-F72C-4F53-B59F-8615B4F26F09}">
      <dgm:prSet/>
      <dgm:spPr/>
      <dgm:t>
        <a:bodyPr/>
        <a:lstStyle/>
        <a:p>
          <a:endParaRPr lang="en-GB"/>
        </a:p>
      </dgm:t>
    </dgm:pt>
    <dgm:pt modelId="{BB2F3128-17CC-4110-9755-8ACE2D46E2B5}" type="sibTrans" cxnId="{B7AA8999-F72C-4F53-B59F-8615B4F26F09}">
      <dgm:prSet/>
      <dgm:spPr/>
      <dgm:t>
        <a:bodyPr/>
        <a:lstStyle/>
        <a:p>
          <a:endParaRPr lang="en-GB"/>
        </a:p>
      </dgm:t>
    </dgm:pt>
    <dgm:pt modelId="{6C3C1C95-4B07-4C68-AB88-212AE7E37D0D}">
      <dgm:prSet phldrT="[Text]"/>
      <dgm:spPr/>
      <dgm:t>
        <a:bodyPr/>
        <a:lstStyle/>
        <a:p>
          <a:pPr>
            <a:buNone/>
          </a:pPr>
          <a:r>
            <a:rPr lang="el" b="1" dirty="0"/>
            <a:t>Υπεύθυνα Ταξίδια </a:t>
          </a:r>
          <a:br>
            <a:rPr lang="en-GB" dirty="0"/>
          </a:br>
          <a:r>
            <a:rPr lang="el" dirty="0"/>
            <a:t>με επίγνωση του πολιτιστικού, περιβαλλοντικού και κοινωνικού αποτυπώματος</a:t>
          </a:r>
        </a:p>
      </dgm:t>
    </dgm:pt>
    <dgm:pt modelId="{28FA2004-1EC0-4D2C-9E08-2F8B3A7C6724}" type="parTrans" cxnId="{C5AE74CA-DF69-4900-9C34-D95314F5A88B}">
      <dgm:prSet/>
      <dgm:spPr/>
      <dgm:t>
        <a:bodyPr/>
        <a:lstStyle/>
        <a:p>
          <a:endParaRPr lang="en-GB"/>
        </a:p>
      </dgm:t>
    </dgm:pt>
    <dgm:pt modelId="{5BB98D31-E3AD-4143-9C28-3DCFFED22351}" type="sibTrans" cxnId="{C5AE74CA-DF69-4900-9C34-D95314F5A88B}">
      <dgm:prSet/>
      <dgm:spPr/>
      <dgm:t>
        <a:bodyPr/>
        <a:lstStyle/>
        <a:p>
          <a:endParaRPr lang="en-GB"/>
        </a:p>
      </dgm:t>
    </dgm:pt>
    <dgm:pt modelId="{C86668C7-8FB3-46F1-86FD-F95C07E11DE9}">
      <dgm:prSet phldrT="[Text]"/>
      <dgm:spPr/>
      <dgm:t>
        <a:bodyPr/>
        <a:lstStyle/>
        <a:p>
          <a:pPr>
            <a:buNone/>
          </a:pPr>
          <a:r>
            <a:rPr lang="el" b="1" dirty="0"/>
            <a:t>Εθελοντικός τουρισμός</a:t>
          </a:r>
          <a:br>
            <a:rPr lang="en-GB" b="1" dirty="0"/>
          </a:br>
          <a:r>
            <a:rPr lang="el" b="0" dirty="0"/>
            <a:t>Ταξίδια με βάση τις υπηρεσίες για την υποστήριξη των τοπικών κοινοτήτων</a:t>
          </a:r>
        </a:p>
      </dgm:t>
    </dgm:pt>
    <dgm:pt modelId="{DAE1E0EF-0403-4E57-83BF-3F9E3CC7895F}" type="parTrans" cxnId="{C079C314-BDCE-49B7-9FB5-453724702C49}">
      <dgm:prSet/>
      <dgm:spPr/>
      <dgm:t>
        <a:bodyPr/>
        <a:lstStyle/>
        <a:p>
          <a:endParaRPr lang="en-GB"/>
        </a:p>
      </dgm:t>
    </dgm:pt>
    <dgm:pt modelId="{F7EAC07A-3D8A-498F-AA08-6DA597A61E92}" type="sibTrans" cxnId="{C079C314-BDCE-49B7-9FB5-453724702C49}">
      <dgm:prSet/>
      <dgm:spPr/>
      <dgm:t>
        <a:bodyPr/>
        <a:lstStyle/>
        <a:p>
          <a:endParaRPr lang="en-GB"/>
        </a:p>
      </dgm:t>
    </dgm:pt>
    <dgm:pt modelId="{8DC6DEB5-D226-472E-A9C5-6DEAB9B1F261}">
      <dgm:prSet phldrT="[Text]"/>
      <dgm:spPr/>
      <dgm:t>
        <a:bodyPr/>
        <a:lstStyle/>
        <a:p>
          <a:pPr>
            <a:buNone/>
          </a:pPr>
          <a:r>
            <a:rPr lang="el" b="1" dirty="0"/>
            <a:t>Τουρισμός με Τεχνολογία </a:t>
          </a:r>
          <a:br>
            <a:rPr lang="en-GB" b="1" dirty="0"/>
          </a:br>
          <a:r>
            <a:rPr lang="el" b="0" dirty="0"/>
            <a:t>για τοπική εξερεύνηση και βιώσιμες επιλογές</a:t>
          </a:r>
        </a:p>
      </dgm:t>
    </dgm:pt>
    <dgm:pt modelId="{FB98AF88-06FE-4818-8803-95EED0961BB5}" type="parTrans" cxnId="{84E5CF2D-CA59-4ECF-BADF-4390249DDDD8}">
      <dgm:prSet/>
      <dgm:spPr/>
      <dgm:t>
        <a:bodyPr/>
        <a:lstStyle/>
        <a:p>
          <a:endParaRPr lang="en-GB"/>
        </a:p>
      </dgm:t>
    </dgm:pt>
    <dgm:pt modelId="{AB00AF0A-DDA1-4D9A-9A3A-A2BD037FED41}" type="sibTrans" cxnId="{84E5CF2D-CA59-4ECF-BADF-4390249DDDD8}">
      <dgm:prSet/>
      <dgm:spPr/>
      <dgm:t>
        <a:bodyPr/>
        <a:lstStyle/>
        <a:p>
          <a:endParaRPr lang="en-GB"/>
        </a:p>
      </dgm:t>
    </dgm:pt>
    <dgm:pt modelId="{5F8A1BFB-A866-4DB4-9E29-5E75D81AC373}">
      <dgm:prSet phldrT="[Text]"/>
      <dgm:spPr/>
      <dgm:t>
        <a:bodyPr/>
        <a:lstStyle/>
        <a:p>
          <a:pPr>
            <a:buNone/>
          </a:pPr>
          <a:r>
            <a:rPr lang="el" b="1" dirty="0"/>
            <a:t>Αργό ταξίδι </a:t>
          </a:r>
          <a:br>
            <a:rPr lang="en-GB" b="1" dirty="0"/>
          </a:br>
          <a:r>
            <a:rPr lang="el" b="0" dirty="0"/>
            <a:t>Λιγότεροι προορισμοί, βαθύτερες εμπειρίες</a:t>
          </a:r>
        </a:p>
      </dgm:t>
    </dgm:pt>
    <dgm:pt modelId="{F5F98D0B-DA61-41FB-AFAA-55FBA796D973}" type="parTrans" cxnId="{D343F290-99AF-48DB-8007-19CC11ADA8AD}">
      <dgm:prSet/>
      <dgm:spPr/>
      <dgm:t>
        <a:bodyPr/>
        <a:lstStyle/>
        <a:p>
          <a:endParaRPr lang="en-GB"/>
        </a:p>
      </dgm:t>
    </dgm:pt>
    <dgm:pt modelId="{40C65B6C-C2E3-4C1D-B160-4F2790A709D7}" type="sibTrans" cxnId="{D343F290-99AF-48DB-8007-19CC11ADA8AD}">
      <dgm:prSet/>
      <dgm:spPr/>
      <dgm:t>
        <a:bodyPr/>
        <a:lstStyle/>
        <a:p>
          <a:endParaRPr lang="en-GB"/>
        </a:p>
      </dgm:t>
    </dgm:pt>
    <dgm:pt modelId="{AD16A180-66EB-4147-9B90-FDE34A4E020A}" type="pres">
      <dgm:prSet presAssocID="{0558F44E-065C-4196-975B-AD901E4C4E15}" presName="Name0" presStyleCnt="0">
        <dgm:presLayoutVars>
          <dgm:chMax val="7"/>
          <dgm:chPref val="7"/>
          <dgm:dir/>
        </dgm:presLayoutVars>
      </dgm:prSet>
      <dgm:spPr/>
    </dgm:pt>
    <dgm:pt modelId="{23406F8A-43A4-468B-8A81-E22EAE4BCD40}" type="pres">
      <dgm:prSet presAssocID="{0558F44E-065C-4196-975B-AD901E4C4E15}" presName="Name1" presStyleCnt="0"/>
      <dgm:spPr/>
    </dgm:pt>
    <dgm:pt modelId="{5DB8F15D-01AE-4E89-9A6B-15258A7E7973}" type="pres">
      <dgm:prSet presAssocID="{0558F44E-065C-4196-975B-AD901E4C4E15}" presName="cycle" presStyleCnt="0"/>
      <dgm:spPr/>
    </dgm:pt>
    <dgm:pt modelId="{B68CBDBB-6963-4852-BA9C-10C4F0608A9A}" type="pres">
      <dgm:prSet presAssocID="{0558F44E-065C-4196-975B-AD901E4C4E15}" presName="srcNode" presStyleLbl="node1" presStyleIdx="0" presStyleCnt="6"/>
      <dgm:spPr/>
    </dgm:pt>
    <dgm:pt modelId="{A8C1ED88-F601-4FBC-B9B6-C264EFBE0E9B}" type="pres">
      <dgm:prSet presAssocID="{0558F44E-065C-4196-975B-AD901E4C4E15}" presName="conn" presStyleLbl="parChTrans1D2" presStyleIdx="0" presStyleCnt="1"/>
      <dgm:spPr/>
    </dgm:pt>
    <dgm:pt modelId="{E0824619-5C63-4F73-8BCB-4E7F5B55FC51}" type="pres">
      <dgm:prSet presAssocID="{0558F44E-065C-4196-975B-AD901E4C4E15}" presName="extraNode" presStyleLbl="node1" presStyleIdx="0" presStyleCnt="6"/>
      <dgm:spPr/>
    </dgm:pt>
    <dgm:pt modelId="{2C666ABA-65A7-4618-97B4-D21F868DC8DC}" type="pres">
      <dgm:prSet presAssocID="{0558F44E-065C-4196-975B-AD901E4C4E15}" presName="dstNode" presStyleLbl="node1" presStyleIdx="0" presStyleCnt="6"/>
      <dgm:spPr/>
    </dgm:pt>
    <dgm:pt modelId="{792326BC-D7B3-4F43-82D0-9E05FA664452}" type="pres">
      <dgm:prSet presAssocID="{5493DC74-9FB2-4109-BC78-2BB1B6A8AB59}" presName="text_1" presStyleLbl="node1" presStyleIdx="0" presStyleCnt="6">
        <dgm:presLayoutVars>
          <dgm:bulletEnabled val="1"/>
        </dgm:presLayoutVars>
      </dgm:prSet>
      <dgm:spPr/>
    </dgm:pt>
    <dgm:pt modelId="{EC19E80B-F083-4CA8-9FB6-B0DD3FA46780}" type="pres">
      <dgm:prSet presAssocID="{5493DC74-9FB2-4109-BC78-2BB1B6A8AB59}" presName="accent_1" presStyleCnt="0"/>
      <dgm:spPr/>
    </dgm:pt>
    <dgm:pt modelId="{864FE075-9D21-4309-97AA-398E01BAF4E3}" type="pres">
      <dgm:prSet presAssocID="{5493DC74-9FB2-4109-BC78-2BB1B6A8AB59}" presName="accentRepeatNode" presStyleLbl="solidFgAcc1" presStyleIdx="0" presStyleCnt="6"/>
      <dgm:spPr/>
    </dgm:pt>
    <dgm:pt modelId="{9C62E0C3-1B5C-4473-8C19-D9FA1E6CA1A1}" type="pres">
      <dgm:prSet presAssocID="{9D3B1872-0FCA-410A-A46F-FE98492355AD}" presName="text_2" presStyleLbl="node1" presStyleIdx="1" presStyleCnt="6">
        <dgm:presLayoutVars>
          <dgm:bulletEnabled val="1"/>
        </dgm:presLayoutVars>
      </dgm:prSet>
      <dgm:spPr/>
    </dgm:pt>
    <dgm:pt modelId="{F1D48F6B-8BE4-425D-B09F-2E0B5B5E8E21}" type="pres">
      <dgm:prSet presAssocID="{9D3B1872-0FCA-410A-A46F-FE98492355AD}" presName="accent_2" presStyleCnt="0"/>
      <dgm:spPr/>
    </dgm:pt>
    <dgm:pt modelId="{85BA9CA1-CD56-44C2-8F0E-EAF6010DD132}" type="pres">
      <dgm:prSet presAssocID="{9D3B1872-0FCA-410A-A46F-FE98492355AD}" presName="accentRepeatNode" presStyleLbl="solidFgAcc1" presStyleIdx="1" presStyleCnt="6"/>
      <dgm:spPr/>
    </dgm:pt>
    <dgm:pt modelId="{1BC92782-3073-4007-9FAA-7FA025ACC2DB}" type="pres">
      <dgm:prSet presAssocID="{6C3C1C95-4B07-4C68-AB88-212AE7E37D0D}" presName="text_3" presStyleLbl="node1" presStyleIdx="2" presStyleCnt="6">
        <dgm:presLayoutVars>
          <dgm:bulletEnabled val="1"/>
        </dgm:presLayoutVars>
      </dgm:prSet>
      <dgm:spPr/>
    </dgm:pt>
    <dgm:pt modelId="{F1F0055F-A73C-4F48-BBF8-14C0619C79D2}" type="pres">
      <dgm:prSet presAssocID="{6C3C1C95-4B07-4C68-AB88-212AE7E37D0D}" presName="accent_3" presStyleCnt="0"/>
      <dgm:spPr/>
    </dgm:pt>
    <dgm:pt modelId="{CD743B1C-F243-43E3-8D6F-131D8733A4AF}" type="pres">
      <dgm:prSet presAssocID="{6C3C1C95-4B07-4C68-AB88-212AE7E37D0D}" presName="accentRepeatNode" presStyleLbl="solidFgAcc1" presStyleIdx="2" presStyleCnt="6"/>
      <dgm:spPr/>
    </dgm:pt>
    <dgm:pt modelId="{A2C8FD9F-87B4-40BB-98B8-F4A342C5D754}" type="pres">
      <dgm:prSet presAssocID="{C86668C7-8FB3-46F1-86FD-F95C07E11DE9}" presName="text_4" presStyleLbl="node1" presStyleIdx="3" presStyleCnt="6">
        <dgm:presLayoutVars>
          <dgm:bulletEnabled val="1"/>
        </dgm:presLayoutVars>
      </dgm:prSet>
      <dgm:spPr/>
    </dgm:pt>
    <dgm:pt modelId="{44A5299B-36D3-4755-8E4B-5301B0F990B2}" type="pres">
      <dgm:prSet presAssocID="{C86668C7-8FB3-46F1-86FD-F95C07E11DE9}" presName="accent_4" presStyleCnt="0"/>
      <dgm:spPr/>
    </dgm:pt>
    <dgm:pt modelId="{1F216B97-D5C2-4BF9-A372-2B0A486E4463}" type="pres">
      <dgm:prSet presAssocID="{C86668C7-8FB3-46F1-86FD-F95C07E11DE9}" presName="accentRepeatNode" presStyleLbl="solidFgAcc1" presStyleIdx="3" presStyleCnt="6"/>
      <dgm:spPr/>
    </dgm:pt>
    <dgm:pt modelId="{278CE7AA-F7AF-457A-A789-8977B0B8C6C5}" type="pres">
      <dgm:prSet presAssocID="{8DC6DEB5-D226-472E-A9C5-6DEAB9B1F261}" presName="text_5" presStyleLbl="node1" presStyleIdx="4" presStyleCnt="6">
        <dgm:presLayoutVars>
          <dgm:bulletEnabled val="1"/>
        </dgm:presLayoutVars>
      </dgm:prSet>
      <dgm:spPr/>
    </dgm:pt>
    <dgm:pt modelId="{95ECAEA1-02F8-4F2C-A233-1DA6F07DE704}" type="pres">
      <dgm:prSet presAssocID="{8DC6DEB5-D226-472E-A9C5-6DEAB9B1F261}" presName="accent_5" presStyleCnt="0"/>
      <dgm:spPr/>
    </dgm:pt>
    <dgm:pt modelId="{EB22B715-C925-4534-B983-21E0ED7AED58}" type="pres">
      <dgm:prSet presAssocID="{8DC6DEB5-D226-472E-A9C5-6DEAB9B1F261}" presName="accentRepeatNode" presStyleLbl="solidFgAcc1" presStyleIdx="4" presStyleCnt="6"/>
      <dgm:spPr/>
    </dgm:pt>
    <dgm:pt modelId="{6EE9E038-1019-494E-AFF2-5CF4EB3F5683}" type="pres">
      <dgm:prSet presAssocID="{5F8A1BFB-A866-4DB4-9E29-5E75D81AC373}" presName="text_6" presStyleLbl="node1" presStyleIdx="5" presStyleCnt="6">
        <dgm:presLayoutVars>
          <dgm:bulletEnabled val="1"/>
        </dgm:presLayoutVars>
      </dgm:prSet>
      <dgm:spPr/>
    </dgm:pt>
    <dgm:pt modelId="{E79D864D-C18D-4BD1-B298-2443B91360F2}" type="pres">
      <dgm:prSet presAssocID="{5F8A1BFB-A866-4DB4-9E29-5E75D81AC373}" presName="accent_6" presStyleCnt="0"/>
      <dgm:spPr/>
    </dgm:pt>
    <dgm:pt modelId="{44EC2AF3-A21D-497B-8A04-1F072E979F41}" type="pres">
      <dgm:prSet presAssocID="{5F8A1BFB-A866-4DB4-9E29-5E75D81AC373}" presName="accentRepeatNode" presStyleLbl="solidFgAcc1" presStyleIdx="5" presStyleCnt="6"/>
      <dgm:spPr/>
    </dgm:pt>
  </dgm:ptLst>
  <dgm:cxnLst>
    <dgm:cxn modelId="{C079C314-BDCE-49B7-9FB5-453724702C49}" srcId="{0558F44E-065C-4196-975B-AD901E4C4E15}" destId="{C86668C7-8FB3-46F1-86FD-F95C07E11DE9}" srcOrd="3" destOrd="0" parTransId="{DAE1E0EF-0403-4E57-83BF-3F9E3CC7895F}" sibTransId="{F7EAC07A-3D8A-498F-AA08-6DA597A61E92}"/>
    <dgm:cxn modelId="{996AC819-B37A-403F-8F95-5B86EE86E1D8}" type="presOf" srcId="{8DC6DEB5-D226-472E-A9C5-6DEAB9B1F261}" destId="{278CE7AA-F7AF-457A-A789-8977B0B8C6C5}" srcOrd="0" destOrd="0" presId="urn:microsoft.com/office/officeart/2008/layout/VerticalCurvedList"/>
    <dgm:cxn modelId="{84E5CF2D-CA59-4ECF-BADF-4390249DDDD8}" srcId="{0558F44E-065C-4196-975B-AD901E4C4E15}" destId="{8DC6DEB5-D226-472E-A9C5-6DEAB9B1F261}" srcOrd="4" destOrd="0" parTransId="{FB98AF88-06FE-4818-8803-95EED0961BB5}" sibTransId="{AB00AF0A-DDA1-4D9A-9A3A-A2BD037FED41}"/>
    <dgm:cxn modelId="{A052273B-2636-4DF0-A60D-99432228FEC3}" type="presOf" srcId="{0558F44E-065C-4196-975B-AD901E4C4E15}" destId="{AD16A180-66EB-4147-9B90-FDE34A4E020A}" srcOrd="0" destOrd="0" presId="urn:microsoft.com/office/officeart/2008/layout/VerticalCurvedList"/>
    <dgm:cxn modelId="{F2756849-CC1A-49FC-9F54-D64D415DAC58}" srcId="{0558F44E-065C-4196-975B-AD901E4C4E15}" destId="{5493DC74-9FB2-4109-BC78-2BB1B6A8AB59}" srcOrd="0" destOrd="0" parTransId="{7E41AD94-A5AA-4567-B532-270DDF1F7A0C}" sibTransId="{4EC1CB43-7F52-48C2-AB22-124255FFB258}"/>
    <dgm:cxn modelId="{30384B71-086C-4403-BBB3-DA527F4F1DBF}" type="presOf" srcId="{5F8A1BFB-A866-4DB4-9E29-5E75D81AC373}" destId="{6EE9E038-1019-494E-AFF2-5CF4EB3F5683}" srcOrd="0" destOrd="0" presId="urn:microsoft.com/office/officeart/2008/layout/VerticalCurvedList"/>
    <dgm:cxn modelId="{BA95BB82-5780-4E91-872C-8431B649EB88}" type="presOf" srcId="{C86668C7-8FB3-46F1-86FD-F95C07E11DE9}" destId="{A2C8FD9F-87B4-40BB-98B8-F4A342C5D754}" srcOrd="0" destOrd="0" presId="urn:microsoft.com/office/officeart/2008/layout/VerticalCurvedList"/>
    <dgm:cxn modelId="{D343F290-99AF-48DB-8007-19CC11ADA8AD}" srcId="{0558F44E-065C-4196-975B-AD901E4C4E15}" destId="{5F8A1BFB-A866-4DB4-9E29-5E75D81AC373}" srcOrd="5" destOrd="0" parTransId="{F5F98D0B-DA61-41FB-AFAA-55FBA796D973}" sibTransId="{40C65B6C-C2E3-4C1D-B160-4F2790A709D7}"/>
    <dgm:cxn modelId="{80483699-6D82-493F-839F-274D04F4A688}" type="presOf" srcId="{6C3C1C95-4B07-4C68-AB88-212AE7E37D0D}" destId="{1BC92782-3073-4007-9FAA-7FA025ACC2DB}" srcOrd="0" destOrd="0" presId="urn:microsoft.com/office/officeart/2008/layout/VerticalCurvedList"/>
    <dgm:cxn modelId="{B7AA8999-F72C-4F53-B59F-8615B4F26F09}" srcId="{0558F44E-065C-4196-975B-AD901E4C4E15}" destId="{9D3B1872-0FCA-410A-A46F-FE98492355AD}" srcOrd="1" destOrd="0" parTransId="{975BE99F-E8B8-459A-8187-2F93BA9B76A0}" sibTransId="{BB2F3128-17CC-4110-9755-8ACE2D46E2B5}"/>
    <dgm:cxn modelId="{AAB2149F-8630-44E4-9B3F-B0D3F56768DC}" type="presOf" srcId="{5493DC74-9FB2-4109-BC78-2BB1B6A8AB59}" destId="{792326BC-D7B3-4F43-82D0-9E05FA664452}" srcOrd="0" destOrd="0" presId="urn:microsoft.com/office/officeart/2008/layout/VerticalCurvedList"/>
    <dgm:cxn modelId="{9B1ED0BE-4C5B-4E87-9D88-64097A7F8A7F}" type="presOf" srcId="{9D3B1872-0FCA-410A-A46F-FE98492355AD}" destId="{9C62E0C3-1B5C-4473-8C19-D9FA1E6CA1A1}" srcOrd="0" destOrd="0" presId="urn:microsoft.com/office/officeart/2008/layout/VerticalCurvedList"/>
    <dgm:cxn modelId="{C5AE74CA-DF69-4900-9C34-D95314F5A88B}" srcId="{0558F44E-065C-4196-975B-AD901E4C4E15}" destId="{6C3C1C95-4B07-4C68-AB88-212AE7E37D0D}" srcOrd="2" destOrd="0" parTransId="{28FA2004-1EC0-4D2C-9E08-2F8B3A7C6724}" sibTransId="{5BB98D31-E3AD-4143-9C28-3DCFFED22351}"/>
    <dgm:cxn modelId="{599A19FA-B9A7-45C8-95FC-BBA7DC1C57FB}" type="presOf" srcId="{4EC1CB43-7F52-48C2-AB22-124255FFB258}" destId="{A8C1ED88-F601-4FBC-B9B6-C264EFBE0E9B}" srcOrd="0" destOrd="0" presId="urn:microsoft.com/office/officeart/2008/layout/VerticalCurvedList"/>
    <dgm:cxn modelId="{52C3FA35-C5FF-4579-AFFA-FC18679F6065}" type="presParOf" srcId="{AD16A180-66EB-4147-9B90-FDE34A4E020A}" destId="{23406F8A-43A4-468B-8A81-E22EAE4BCD40}" srcOrd="0" destOrd="0" presId="urn:microsoft.com/office/officeart/2008/layout/VerticalCurvedList"/>
    <dgm:cxn modelId="{0B2D6934-2AA2-4E04-BAF8-8E3FDB5369E5}" type="presParOf" srcId="{23406F8A-43A4-468B-8A81-E22EAE4BCD40}" destId="{5DB8F15D-01AE-4E89-9A6B-15258A7E7973}" srcOrd="0" destOrd="0" presId="urn:microsoft.com/office/officeart/2008/layout/VerticalCurvedList"/>
    <dgm:cxn modelId="{B6791C5A-2F82-4CDB-B6AB-FC426463DBBE}" type="presParOf" srcId="{5DB8F15D-01AE-4E89-9A6B-15258A7E7973}" destId="{B68CBDBB-6963-4852-BA9C-10C4F0608A9A}" srcOrd="0" destOrd="0" presId="urn:microsoft.com/office/officeart/2008/layout/VerticalCurvedList"/>
    <dgm:cxn modelId="{E7856A23-68FE-462F-AA51-CFBCAD552C5B}" type="presParOf" srcId="{5DB8F15D-01AE-4E89-9A6B-15258A7E7973}" destId="{A8C1ED88-F601-4FBC-B9B6-C264EFBE0E9B}" srcOrd="1" destOrd="0" presId="urn:microsoft.com/office/officeart/2008/layout/VerticalCurvedList"/>
    <dgm:cxn modelId="{68CC813D-1B17-490C-BC82-FB4C8139DB46}" type="presParOf" srcId="{5DB8F15D-01AE-4E89-9A6B-15258A7E7973}" destId="{E0824619-5C63-4F73-8BCB-4E7F5B55FC51}" srcOrd="2" destOrd="0" presId="urn:microsoft.com/office/officeart/2008/layout/VerticalCurvedList"/>
    <dgm:cxn modelId="{EB23F197-6490-4B83-B345-A62AF3F39B4B}" type="presParOf" srcId="{5DB8F15D-01AE-4E89-9A6B-15258A7E7973}" destId="{2C666ABA-65A7-4618-97B4-D21F868DC8DC}" srcOrd="3" destOrd="0" presId="urn:microsoft.com/office/officeart/2008/layout/VerticalCurvedList"/>
    <dgm:cxn modelId="{74586164-6639-4DE4-A243-FA76C7A76F67}" type="presParOf" srcId="{23406F8A-43A4-468B-8A81-E22EAE4BCD40}" destId="{792326BC-D7B3-4F43-82D0-9E05FA664452}" srcOrd="1" destOrd="0" presId="urn:microsoft.com/office/officeart/2008/layout/VerticalCurvedList"/>
    <dgm:cxn modelId="{2E9EB9A8-49D7-4E31-A2F0-AAF0601075E0}" type="presParOf" srcId="{23406F8A-43A4-468B-8A81-E22EAE4BCD40}" destId="{EC19E80B-F083-4CA8-9FB6-B0DD3FA46780}" srcOrd="2" destOrd="0" presId="urn:microsoft.com/office/officeart/2008/layout/VerticalCurvedList"/>
    <dgm:cxn modelId="{2EAA3DE3-0026-43E8-AC52-A82F3CA9D793}" type="presParOf" srcId="{EC19E80B-F083-4CA8-9FB6-B0DD3FA46780}" destId="{864FE075-9D21-4309-97AA-398E01BAF4E3}" srcOrd="0" destOrd="0" presId="urn:microsoft.com/office/officeart/2008/layout/VerticalCurvedList"/>
    <dgm:cxn modelId="{5DE9A162-9DB9-4E7F-866D-2335C3A15B25}" type="presParOf" srcId="{23406F8A-43A4-468B-8A81-E22EAE4BCD40}" destId="{9C62E0C3-1B5C-4473-8C19-D9FA1E6CA1A1}" srcOrd="3" destOrd="0" presId="urn:microsoft.com/office/officeart/2008/layout/VerticalCurvedList"/>
    <dgm:cxn modelId="{8143D2C6-AC2D-4AC9-A721-780EAF66FB27}" type="presParOf" srcId="{23406F8A-43A4-468B-8A81-E22EAE4BCD40}" destId="{F1D48F6B-8BE4-425D-B09F-2E0B5B5E8E21}" srcOrd="4" destOrd="0" presId="urn:microsoft.com/office/officeart/2008/layout/VerticalCurvedList"/>
    <dgm:cxn modelId="{30F6A1AD-9D21-4F26-9685-A043D3B0DEA0}" type="presParOf" srcId="{F1D48F6B-8BE4-425D-B09F-2E0B5B5E8E21}" destId="{85BA9CA1-CD56-44C2-8F0E-EAF6010DD132}" srcOrd="0" destOrd="0" presId="urn:microsoft.com/office/officeart/2008/layout/VerticalCurvedList"/>
    <dgm:cxn modelId="{3AFEACD9-BB2E-43E0-A745-AF386EF9BEBF}" type="presParOf" srcId="{23406F8A-43A4-468B-8A81-E22EAE4BCD40}" destId="{1BC92782-3073-4007-9FAA-7FA025ACC2DB}" srcOrd="5" destOrd="0" presId="urn:microsoft.com/office/officeart/2008/layout/VerticalCurvedList"/>
    <dgm:cxn modelId="{025D9702-8695-46AB-ADA8-FDD3635EADFE}" type="presParOf" srcId="{23406F8A-43A4-468B-8A81-E22EAE4BCD40}" destId="{F1F0055F-A73C-4F48-BBF8-14C0619C79D2}" srcOrd="6" destOrd="0" presId="urn:microsoft.com/office/officeart/2008/layout/VerticalCurvedList"/>
    <dgm:cxn modelId="{842B286A-4191-4336-B3A3-039F0E9E249C}" type="presParOf" srcId="{F1F0055F-A73C-4F48-BBF8-14C0619C79D2}" destId="{CD743B1C-F243-43E3-8D6F-131D8733A4AF}" srcOrd="0" destOrd="0" presId="urn:microsoft.com/office/officeart/2008/layout/VerticalCurvedList"/>
    <dgm:cxn modelId="{6BB5F945-5C3B-4C15-AA5A-056A39F6652D}" type="presParOf" srcId="{23406F8A-43A4-468B-8A81-E22EAE4BCD40}" destId="{A2C8FD9F-87B4-40BB-98B8-F4A342C5D754}" srcOrd="7" destOrd="0" presId="urn:microsoft.com/office/officeart/2008/layout/VerticalCurvedList"/>
    <dgm:cxn modelId="{C098AA27-20BA-4C21-B1CC-11D1B439BE74}" type="presParOf" srcId="{23406F8A-43A4-468B-8A81-E22EAE4BCD40}" destId="{44A5299B-36D3-4755-8E4B-5301B0F990B2}" srcOrd="8" destOrd="0" presId="urn:microsoft.com/office/officeart/2008/layout/VerticalCurvedList"/>
    <dgm:cxn modelId="{D93C6CE2-DA61-48A6-A557-F24238C43C8B}" type="presParOf" srcId="{44A5299B-36D3-4755-8E4B-5301B0F990B2}" destId="{1F216B97-D5C2-4BF9-A372-2B0A486E4463}" srcOrd="0" destOrd="0" presId="urn:microsoft.com/office/officeart/2008/layout/VerticalCurvedList"/>
    <dgm:cxn modelId="{EE1984FB-4C49-40DD-A20D-4E2CC9539CAC}" type="presParOf" srcId="{23406F8A-43A4-468B-8A81-E22EAE4BCD40}" destId="{278CE7AA-F7AF-457A-A789-8977B0B8C6C5}" srcOrd="9" destOrd="0" presId="urn:microsoft.com/office/officeart/2008/layout/VerticalCurvedList"/>
    <dgm:cxn modelId="{6768B6EE-B1AF-4E7B-80D9-F07A8439D147}" type="presParOf" srcId="{23406F8A-43A4-468B-8A81-E22EAE4BCD40}" destId="{95ECAEA1-02F8-4F2C-A233-1DA6F07DE704}" srcOrd="10" destOrd="0" presId="urn:microsoft.com/office/officeart/2008/layout/VerticalCurvedList"/>
    <dgm:cxn modelId="{193A97B4-1969-4E3E-926C-5A463F47616D}" type="presParOf" srcId="{95ECAEA1-02F8-4F2C-A233-1DA6F07DE704}" destId="{EB22B715-C925-4534-B983-21E0ED7AED58}" srcOrd="0" destOrd="0" presId="urn:microsoft.com/office/officeart/2008/layout/VerticalCurvedList"/>
    <dgm:cxn modelId="{88D4CF17-12C2-4CF4-B33C-6DE656AF7048}" type="presParOf" srcId="{23406F8A-43A4-468B-8A81-E22EAE4BCD40}" destId="{6EE9E038-1019-494E-AFF2-5CF4EB3F5683}" srcOrd="11" destOrd="0" presId="urn:microsoft.com/office/officeart/2008/layout/VerticalCurvedList"/>
    <dgm:cxn modelId="{6CDB0E32-C493-40E8-8D2C-7AB7C363AF74}" type="presParOf" srcId="{23406F8A-43A4-468B-8A81-E22EAE4BCD40}" destId="{E79D864D-C18D-4BD1-B298-2443B91360F2}" srcOrd="12" destOrd="0" presId="urn:microsoft.com/office/officeart/2008/layout/VerticalCurvedList"/>
    <dgm:cxn modelId="{8264F203-D5CB-422C-8A36-CD986D1F654E}" type="presParOf" srcId="{E79D864D-C18D-4BD1-B298-2443B91360F2}" destId="{44EC2AF3-A21D-497B-8A04-1F072E979F41}"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06B19A9-EEB8-4480-8B77-C8B548E2DE7D}" type="doc">
      <dgm:prSet loTypeId="urn:microsoft.com/office/officeart/2005/8/layout/chevronAccent+Icon" loCatId="process" qsTypeId="urn:microsoft.com/office/officeart/2005/8/quickstyle/simple1" qsCatId="simple" csTypeId="urn:microsoft.com/office/officeart/2005/8/colors/accent1_2" csCatId="accent1" phldr="1"/>
      <dgm:spPr/>
    </dgm:pt>
    <dgm:pt modelId="{DF26C809-7A3E-4E67-B56F-6AFC70D29AA6}">
      <dgm:prSet phldrT="[Text]"/>
      <dgm:spPr/>
      <dgm:t>
        <a:bodyPr/>
        <a:lstStyle/>
        <a:p>
          <a:pPr>
            <a:buNone/>
          </a:pPr>
          <a:r>
            <a:rPr lang="el" dirty="0"/>
            <a:t>Επίγνωση των ζητημάτων</a:t>
          </a:r>
        </a:p>
      </dgm:t>
    </dgm:pt>
    <dgm:pt modelId="{E19C256B-6695-4AE2-A480-8843FD8AB36E}" type="parTrans" cxnId="{10814A99-0AE5-4959-AB62-0127AEA87087}">
      <dgm:prSet/>
      <dgm:spPr/>
      <dgm:t>
        <a:bodyPr/>
        <a:lstStyle/>
        <a:p>
          <a:endParaRPr lang="en-GB"/>
        </a:p>
      </dgm:t>
    </dgm:pt>
    <dgm:pt modelId="{DBCE816A-5D28-4FF6-920E-D65F36B3DD54}" type="sibTrans" cxnId="{10814A99-0AE5-4959-AB62-0127AEA87087}">
      <dgm:prSet/>
      <dgm:spPr/>
      <dgm:t>
        <a:bodyPr/>
        <a:lstStyle/>
        <a:p>
          <a:endParaRPr lang="en-GB"/>
        </a:p>
      </dgm:t>
    </dgm:pt>
    <dgm:pt modelId="{94DBFFAB-630B-42FF-A06F-4AE98D4CCF10}">
      <dgm:prSet/>
      <dgm:spPr/>
      <dgm:t>
        <a:bodyPr/>
        <a:lstStyle/>
        <a:p>
          <a:pPr>
            <a:buNone/>
          </a:pPr>
          <a:r>
            <a:rPr lang="el"/>
            <a:t>Αλλαγή συμπεριφοράς στις επιλογές ταξιδιού</a:t>
          </a:r>
        </a:p>
      </dgm:t>
    </dgm:pt>
    <dgm:pt modelId="{11761BCA-2D0F-4A2B-AED8-AD8EF4D9C4D5}" type="parTrans" cxnId="{4581B697-DE1C-424D-95F0-721DAC2956DB}">
      <dgm:prSet/>
      <dgm:spPr/>
      <dgm:t>
        <a:bodyPr/>
        <a:lstStyle/>
        <a:p>
          <a:endParaRPr lang="en-GB"/>
        </a:p>
      </dgm:t>
    </dgm:pt>
    <dgm:pt modelId="{07E8AD6A-2E08-4C96-AE9D-C736824A5C0A}" type="sibTrans" cxnId="{4581B697-DE1C-424D-95F0-721DAC2956DB}">
      <dgm:prSet/>
      <dgm:spPr/>
      <dgm:t>
        <a:bodyPr/>
        <a:lstStyle/>
        <a:p>
          <a:endParaRPr lang="en-GB"/>
        </a:p>
      </dgm:t>
    </dgm:pt>
    <dgm:pt modelId="{83F1D61C-2A85-4567-8571-C6AFE38B55DF}">
      <dgm:prSet/>
      <dgm:spPr/>
      <dgm:t>
        <a:bodyPr/>
        <a:lstStyle/>
        <a:p>
          <a:pPr>
            <a:buNone/>
          </a:pPr>
          <a:r>
            <a:rPr lang="el"/>
            <a:t>Ζήτηση για πράσινες υποδομές</a:t>
          </a:r>
        </a:p>
      </dgm:t>
    </dgm:pt>
    <dgm:pt modelId="{7B9B068C-B499-4F1E-A106-19C44CE69B96}" type="parTrans" cxnId="{854915B7-093A-4E2B-A073-8D37E743F46B}">
      <dgm:prSet/>
      <dgm:spPr/>
      <dgm:t>
        <a:bodyPr/>
        <a:lstStyle/>
        <a:p>
          <a:endParaRPr lang="en-GB"/>
        </a:p>
      </dgm:t>
    </dgm:pt>
    <dgm:pt modelId="{4A9AAF0A-45D7-41EF-B582-0C979290D1E4}" type="sibTrans" cxnId="{854915B7-093A-4E2B-A073-8D37E743F46B}">
      <dgm:prSet/>
      <dgm:spPr/>
      <dgm:t>
        <a:bodyPr/>
        <a:lstStyle/>
        <a:p>
          <a:endParaRPr lang="en-GB"/>
        </a:p>
      </dgm:t>
    </dgm:pt>
    <dgm:pt modelId="{29956BD1-AA0A-4953-B736-CD854B46E48F}">
      <dgm:prSet/>
      <dgm:spPr/>
      <dgm:t>
        <a:bodyPr/>
        <a:lstStyle/>
        <a:p>
          <a:r>
            <a:rPr lang="el"/>
            <a:t>Επενδύσεις σε βιώσιμες υπηρεσίες</a:t>
          </a:r>
        </a:p>
      </dgm:t>
    </dgm:pt>
    <dgm:pt modelId="{1F3C6C1F-4B6E-4D5B-8F6D-EFF69564EC2D}" type="parTrans" cxnId="{1DE34410-AE77-4B71-BE05-F384D4ACEAD1}">
      <dgm:prSet/>
      <dgm:spPr/>
      <dgm:t>
        <a:bodyPr/>
        <a:lstStyle/>
        <a:p>
          <a:endParaRPr lang="en-GB"/>
        </a:p>
      </dgm:t>
    </dgm:pt>
    <dgm:pt modelId="{70DB179A-BD76-4883-AFFB-809075D9443A}" type="sibTrans" cxnId="{1DE34410-AE77-4B71-BE05-F384D4ACEAD1}">
      <dgm:prSet/>
      <dgm:spPr/>
      <dgm:t>
        <a:bodyPr/>
        <a:lstStyle/>
        <a:p>
          <a:endParaRPr lang="en-GB"/>
        </a:p>
      </dgm:t>
    </dgm:pt>
    <dgm:pt modelId="{E2149AF7-8A80-4E92-A3AF-858F3FF1CCE2}" type="pres">
      <dgm:prSet presAssocID="{506B19A9-EEB8-4480-8B77-C8B548E2DE7D}" presName="Name0" presStyleCnt="0">
        <dgm:presLayoutVars>
          <dgm:dir/>
          <dgm:resizeHandles val="exact"/>
        </dgm:presLayoutVars>
      </dgm:prSet>
      <dgm:spPr/>
    </dgm:pt>
    <dgm:pt modelId="{E3D55438-4EE1-4078-BD5A-D1AC3F376C5D}" type="pres">
      <dgm:prSet presAssocID="{DF26C809-7A3E-4E67-B56F-6AFC70D29AA6}" presName="composite" presStyleCnt="0"/>
      <dgm:spPr/>
    </dgm:pt>
    <dgm:pt modelId="{C9BC24F7-1BFE-42EA-BA4B-01E2B7B9BED2}" type="pres">
      <dgm:prSet presAssocID="{DF26C809-7A3E-4E67-B56F-6AFC70D29AA6}" presName="bgChev" presStyleLbl="node1" presStyleIdx="0" presStyleCnt="4"/>
      <dgm:spPr/>
    </dgm:pt>
    <dgm:pt modelId="{923928E0-8E85-48D4-83F0-E752B1593915}" type="pres">
      <dgm:prSet presAssocID="{DF26C809-7A3E-4E67-B56F-6AFC70D29AA6}" presName="txNode" presStyleLbl="fgAcc1" presStyleIdx="0" presStyleCnt="4">
        <dgm:presLayoutVars>
          <dgm:bulletEnabled val="1"/>
        </dgm:presLayoutVars>
      </dgm:prSet>
      <dgm:spPr/>
    </dgm:pt>
    <dgm:pt modelId="{CC8D9C44-DE8A-478C-8143-E231E16B8E01}" type="pres">
      <dgm:prSet presAssocID="{DBCE816A-5D28-4FF6-920E-D65F36B3DD54}" presName="compositeSpace" presStyleCnt="0"/>
      <dgm:spPr/>
    </dgm:pt>
    <dgm:pt modelId="{5ED6D9AD-3DFC-4BE6-B6AD-B4893731B28A}" type="pres">
      <dgm:prSet presAssocID="{94DBFFAB-630B-42FF-A06F-4AE98D4CCF10}" presName="composite" presStyleCnt="0"/>
      <dgm:spPr/>
    </dgm:pt>
    <dgm:pt modelId="{6A12D27F-55C1-495D-85DB-7F26CCCAD266}" type="pres">
      <dgm:prSet presAssocID="{94DBFFAB-630B-42FF-A06F-4AE98D4CCF10}" presName="bgChev" presStyleLbl="node1" presStyleIdx="1" presStyleCnt="4"/>
      <dgm:spPr/>
    </dgm:pt>
    <dgm:pt modelId="{795BBF4E-1E41-4784-A63F-DB2F93950894}" type="pres">
      <dgm:prSet presAssocID="{94DBFFAB-630B-42FF-A06F-4AE98D4CCF10}" presName="txNode" presStyleLbl="fgAcc1" presStyleIdx="1" presStyleCnt="4">
        <dgm:presLayoutVars>
          <dgm:bulletEnabled val="1"/>
        </dgm:presLayoutVars>
      </dgm:prSet>
      <dgm:spPr/>
    </dgm:pt>
    <dgm:pt modelId="{6564D11E-D1CD-483E-B8B3-9A3CFB29DE93}" type="pres">
      <dgm:prSet presAssocID="{07E8AD6A-2E08-4C96-AE9D-C736824A5C0A}" presName="compositeSpace" presStyleCnt="0"/>
      <dgm:spPr/>
    </dgm:pt>
    <dgm:pt modelId="{D2EB2EB8-B102-4A1A-B509-DE93B00AE142}" type="pres">
      <dgm:prSet presAssocID="{83F1D61C-2A85-4567-8571-C6AFE38B55DF}" presName="composite" presStyleCnt="0"/>
      <dgm:spPr/>
    </dgm:pt>
    <dgm:pt modelId="{69287831-4F68-458C-9DA2-3DAA649AFB34}" type="pres">
      <dgm:prSet presAssocID="{83F1D61C-2A85-4567-8571-C6AFE38B55DF}" presName="bgChev" presStyleLbl="node1" presStyleIdx="2" presStyleCnt="4"/>
      <dgm:spPr/>
    </dgm:pt>
    <dgm:pt modelId="{077F3B53-5EBE-4E52-965C-EB85ADD04F09}" type="pres">
      <dgm:prSet presAssocID="{83F1D61C-2A85-4567-8571-C6AFE38B55DF}" presName="txNode" presStyleLbl="fgAcc1" presStyleIdx="2" presStyleCnt="4">
        <dgm:presLayoutVars>
          <dgm:bulletEnabled val="1"/>
        </dgm:presLayoutVars>
      </dgm:prSet>
      <dgm:spPr/>
    </dgm:pt>
    <dgm:pt modelId="{70353ABA-2F7D-453A-8A15-948A9C3C50A1}" type="pres">
      <dgm:prSet presAssocID="{4A9AAF0A-45D7-41EF-B582-0C979290D1E4}" presName="compositeSpace" presStyleCnt="0"/>
      <dgm:spPr/>
    </dgm:pt>
    <dgm:pt modelId="{FEC8509B-1252-423F-9558-FF69353E4506}" type="pres">
      <dgm:prSet presAssocID="{29956BD1-AA0A-4953-B736-CD854B46E48F}" presName="composite" presStyleCnt="0"/>
      <dgm:spPr/>
    </dgm:pt>
    <dgm:pt modelId="{FAB6898E-7948-4898-9199-E06B6D464D2F}" type="pres">
      <dgm:prSet presAssocID="{29956BD1-AA0A-4953-B736-CD854B46E48F}" presName="bgChev" presStyleLbl="node1" presStyleIdx="3" presStyleCnt="4"/>
      <dgm:spPr/>
    </dgm:pt>
    <dgm:pt modelId="{8AE8786B-906F-4712-84A4-B991A0E97BF6}" type="pres">
      <dgm:prSet presAssocID="{29956BD1-AA0A-4953-B736-CD854B46E48F}" presName="txNode" presStyleLbl="fgAcc1" presStyleIdx="3" presStyleCnt="4">
        <dgm:presLayoutVars>
          <dgm:bulletEnabled val="1"/>
        </dgm:presLayoutVars>
      </dgm:prSet>
      <dgm:spPr/>
    </dgm:pt>
  </dgm:ptLst>
  <dgm:cxnLst>
    <dgm:cxn modelId="{75253B0F-C955-4135-A918-6D19E51657DA}" type="presOf" srcId="{29956BD1-AA0A-4953-B736-CD854B46E48F}" destId="{8AE8786B-906F-4712-84A4-B991A0E97BF6}" srcOrd="0" destOrd="0" presId="urn:microsoft.com/office/officeart/2005/8/layout/chevronAccent+Icon"/>
    <dgm:cxn modelId="{1DE34410-AE77-4B71-BE05-F384D4ACEAD1}" srcId="{506B19A9-EEB8-4480-8B77-C8B548E2DE7D}" destId="{29956BD1-AA0A-4953-B736-CD854B46E48F}" srcOrd="3" destOrd="0" parTransId="{1F3C6C1F-4B6E-4D5B-8F6D-EFF69564EC2D}" sibTransId="{70DB179A-BD76-4883-AFFB-809075D9443A}"/>
    <dgm:cxn modelId="{75856C3E-4A0F-4D11-9EE9-6BA5F811C409}" type="presOf" srcId="{506B19A9-EEB8-4480-8B77-C8B548E2DE7D}" destId="{E2149AF7-8A80-4E92-A3AF-858F3FF1CCE2}" srcOrd="0" destOrd="0" presId="urn:microsoft.com/office/officeart/2005/8/layout/chevronAccent+Icon"/>
    <dgm:cxn modelId="{A7213248-8D8F-41A4-999F-0CA20939E408}" type="presOf" srcId="{83F1D61C-2A85-4567-8571-C6AFE38B55DF}" destId="{077F3B53-5EBE-4E52-965C-EB85ADD04F09}" srcOrd="0" destOrd="0" presId="urn:microsoft.com/office/officeart/2005/8/layout/chevronAccent+Icon"/>
    <dgm:cxn modelId="{8BDD6756-821A-4FDE-B88C-90542A480E5F}" type="presOf" srcId="{94DBFFAB-630B-42FF-A06F-4AE98D4CCF10}" destId="{795BBF4E-1E41-4784-A63F-DB2F93950894}" srcOrd="0" destOrd="0" presId="urn:microsoft.com/office/officeart/2005/8/layout/chevronAccent+Icon"/>
    <dgm:cxn modelId="{1FACC488-C970-4441-8E3F-D58513CD6BE8}" type="presOf" srcId="{DF26C809-7A3E-4E67-B56F-6AFC70D29AA6}" destId="{923928E0-8E85-48D4-83F0-E752B1593915}" srcOrd="0" destOrd="0" presId="urn:microsoft.com/office/officeart/2005/8/layout/chevronAccent+Icon"/>
    <dgm:cxn modelId="{4581B697-DE1C-424D-95F0-721DAC2956DB}" srcId="{506B19A9-EEB8-4480-8B77-C8B548E2DE7D}" destId="{94DBFFAB-630B-42FF-A06F-4AE98D4CCF10}" srcOrd="1" destOrd="0" parTransId="{11761BCA-2D0F-4A2B-AED8-AD8EF4D9C4D5}" sibTransId="{07E8AD6A-2E08-4C96-AE9D-C736824A5C0A}"/>
    <dgm:cxn modelId="{10814A99-0AE5-4959-AB62-0127AEA87087}" srcId="{506B19A9-EEB8-4480-8B77-C8B548E2DE7D}" destId="{DF26C809-7A3E-4E67-B56F-6AFC70D29AA6}" srcOrd="0" destOrd="0" parTransId="{E19C256B-6695-4AE2-A480-8843FD8AB36E}" sibTransId="{DBCE816A-5D28-4FF6-920E-D65F36B3DD54}"/>
    <dgm:cxn modelId="{854915B7-093A-4E2B-A073-8D37E743F46B}" srcId="{506B19A9-EEB8-4480-8B77-C8B548E2DE7D}" destId="{83F1D61C-2A85-4567-8571-C6AFE38B55DF}" srcOrd="2" destOrd="0" parTransId="{7B9B068C-B499-4F1E-A106-19C44CE69B96}" sibTransId="{4A9AAF0A-45D7-41EF-B582-0C979290D1E4}"/>
    <dgm:cxn modelId="{895DE02C-93C2-4E19-9F28-29BE1D2D9A4B}" type="presParOf" srcId="{E2149AF7-8A80-4E92-A3AF-858F3FF1CCE2}" destId="{E3D55438-4EE1-4078-BD5A-D1AC3F376C5D}" srcOrd="0" destOrd="0" presId="urn:microsoft.com/office/officeart/2005/8/layout/chevronAccent+Icon"/>
    <dgm:cxn modelId="{615A1DA1-7856-4255-9E64-9AFDFCD25478}" type="presParOf" srcId="{E3D55438-4EE1-4078-BD5A-D1AC3F376C5D}" destId="{C9BC24F7-1BFE-42EA-BA4B-01E2B7B9BED2}" srcOrd="0" destOrd="0" presId="urn:microsoft.com/office/officeart/2005/8/layout/chevronAccent+Icon"/>
    <dgm:cxn modelId="{36543340-9F3B-4E9F-8F0E-22494FD8B0A8}" type="presParOf" srcId="{E3D55438-4EE1-4078-BD5A-D1AC3F376C5D}" destId="{923928E0-8E85-48D4-83F0-E752B1593915}" srcOrd="1" destOrd="0" presId="urn:microsoft.com/office/officeart/2005/8/layout/chevronAccent+Icon"/>
    <dgm:cxn modelId="{BC6BCCF7-9501-446A-A988-6A6C3B8AA324}" type="presParOf" srcId="{E2149AF7-8A80-4E92-A3AF-858F3FF1CCE2}" destId="{CC8D9C44-DE8A-478C-8143-E231E16B8E01}" srcOrd="1" destOrd="0" presId="urn:microsoft.com/office/officeart/2005/8/layout/chevronAccent+Icon"/>
    <dgm:cxn modelId="{342866E3-8FE7-4EC9-AF38-50D1C7746F82}" type="presParOf" srcId="{E2149AF7-8A80-4E92-A3AF-858F3FF1CCE2}" destId="{5ED6D9AD-3DFC-4BE6-B6AD-B4893731B28A}" srcOrd="2" destOrd="0" presId="urn:microsoft.com/office/officeart/2005/8/layout/chevronAccent+Icon"/>
    <dgm:cxn modelId="{CD0BA55E-A02F-426A-93BC-C67AB45D5BEE}" type="presParOf" srcId="{5ED6D9AD-3DFC-4BE6-B6AD-B4893731B28A}" destId="{6A12D27F-55C1-495D-85DB-7F26CCCAD266}" srcOrd="0" destOrd="0" presId="urn:microsoft.com/office/officeart/2005/8/layout/chevronAccent+Icon"/>
    <dgm:cxn modelId="{B8576B96-E4CB-494E-BD39-53B1479F8AE1}" type="presParOf" srcId="{5ED6D9AD-3DFC-4BE6-B6AD-B4893731B28A}" destId="{795BBF4E-1E41-4784-A63F-DB2F93950894}" srcOrd="1" destOrd="0" presId="urn:microsoft.com/office/officeart/2005/8/layout/chevronAccent+Icon"/>
    <dgm:cxn modelId="{F3AE6E92-1F8A-43BB-92F6-3550613B0C6D}" type="presParOf" srcId="{E2149AF7-8A80-4E92-A3AF-858F3FF1CCE2}" destId="{6564D11E-D1CD-483E-B8B3-9A3CFB29DE93}" srcOrd="3" destOrd="0" presId="urn:microsoft.com/office/officeart/2005/8/layout/chevronAccent+Icon"/>
    <dgm:cxn modelId="{E04AD9C9-1E23-4249-A95C-FC3698CBBF17}" type="presParOf" srcId="{E2149AF7-8A80-4E92-A3AF-858F3FF1CCE2}" destId="{D2EB2EB8-B102-4A1A-B509-DE93B00AE142}" srcOrd="4" destOrd="0" presId="urn:microsoft.com/office/officeart/2005/8/layout/chevronAccent+Icon"/>
    <dgm:cxn modelId="{DDAF8551-DAC6-4704-B496-BF92E1BEF090}" type="presParOf" srcId="{D2EB2EB8-B102-4A1A-B509-DE93B00AE142}" destId="{69287831-4F68-458C-9DA2-3DAA649AFB34}" srcOrd="0" destOrd="0" presId="urn:microsoft.com/office/officeart/2005/8/layout/chevronAccent+Icon"/>
    <dgm:cxn modelId="{2121B610-6146-424A-9143-1C1D1FB9BA65}" type="presParOf" srcId="{D2EB2EB8-B102-4A1A-B509-DE93B00AE142}" destId="{077F3B53-5EBE-4E52-965C-EB85ADD04F09}" srcOrd="1" destOrd="0" presId="urn:microsoft.com/office/officeart/2005/8/layout/chevronAccent+Icon"/>
    <dgm:cxn modelId="{E214F8C7-AA83-4D6E-99B1-2E3FDF65CE72}" type="presParOf" srcId="{E2149AF7-8A80-4E92-A3AF-858F3FF1CCE2}" destId="{70353ABA-2F7D-453A-8A15-948A9C3C50A1}" srcOrd="5" destOrd="0" presId="urn:microsoft.com/office/officeart/2005/8/layout/chevronAccent+Icon"/>
    <dgm:cxn modelId="{C8499B35-56C1-461B-B8D3-B97EDD363C09}" type="presParOf" srcId="{E2149AF7-8A80-4E92-A3AF-858F3FF1CCE2}" destId="{FEC8509B-1252-423F-9558-FF69353E4506}" srcOrd="6" destOrd="0" presId="urn:microsoft.com/office/officeart/2005/8/layout/chevronAccent+Icon"/>
    <dgm:cxn modelId="{D0078041-A671-4C98-AAE1-1027AF350FFA}" type="presParOf" srcId="{FEC8509B-1252-423F-9558-FF69353E4506}" destId="{FAB6898E-7948-4898-9199-E06B6D464D2F}" srcOrd="0" destOrd="0" presId="urn:microsoft.com/office/officeart/2005/8/layout/chevronAccent+Icon"/>
    <dgm:cxn modelId="{51095BD3-CBE1-4484-9EB1-E72A83D06F6F}" type="presParOf" srcId="{FEC8509B-1252-423F-9558-FF69353E4506}" destId="{8AE8786B-906F-4712-84A4-B991A0E97BF6}" srcOrd="1" destOrd="0" presId="urn:microsoft.com/office/officeart/2005/8/layout/chevronAccent+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9057E9C-95EE-4166-8300-91C454907D5F}"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en-GB"/>
        </a:p>
      </dgm:t>
    </dgm:pt>
    <dgm:pt modelId="{0CD87C79-7907-4C4F-BD6F-5E2291CC0250}">
      <dgm:prSet phldrT="[Text]"/>
      <dgm:spPr/>
      <dgm:t>
        <a:bodyPr/>
        <a:lstStyle/>
        <a:p>
          <a:pPr>
            <a:buNone/>
          </a:pPr>
          <a:r>
            <a:rPr lang="el" dirty="0"/>
            <a:t>Παρακολούθηση </a:t>
          </a:r>
          <a:r>
            <a:rPr lang="el" dirty="0" err="1"/>
            <a:t>συμπεριφοράς </a:t>
          </a:r>
          <a:r>
            <a:rPr lang="el" dirty="0"/>
            <a:t>και δεδομένων κρατήσεων</a:t>
          </a:r>
        </a:p>
      </dgm:t>
    </dgm:pt>
    <dgm:pt modelId="{D6AB51A5-E77F-49C1-BA91-1A24952732AD}" type="parTrans" cxnId="{8E8F54EB-DC0B-462E-ACB5-02FD9B7D17AB}">
      <dgm:prSet/>
      <dgm:spPr/>
      <dgm:t>
        <a:bodyPr/>
        <a:lstStyle/>
        <a:p>
          <a:endParaRPr lang="en-GB"/>
        </a:p>
      </dgm:t>
    </dgm:pt>
    <dgm:pt modelId="{913EC872-1012-4373-A182-799C92DA1A36}" type="sibTrans" cxnId="{8E8F54EB-DC0B-462E-ACB5-02FD9B7D17AB}">
      <dgm:prSet/>
      <dgm:spPr/>
      <dgm:t>
        <a:bodyPr/>
        <a:lstStyle/>
        <a:p>
          <a:endParaRPr lang="en-GB"/>
        </a:p>
      </dgm:t>
    </dgm:pt>
    <dgm:pt modelId="{DE9FDB83-6548-4000-8035-70EB511B3715}">
      <dgm:prSet/>
      <dgm:spPr/>
      <dgm:t>
        <a:bodyPr/>
        <a:lstStyle/>
        <a:p>
          <a:pPr>
            <a:buNone/>
          </a:pPr>
          <a:r>
            <a:rPr lang="el" dirty="0" err="1"/>
            <a:t>Ανάλυση </a:t>
          </a:r>
          <a:r>
            <a:rPr lang="el" dirty="0"/>
            <a:t>μοτίβων</a:t>
          </a:r>
        </a:p>
      </dgm:t>
    </dgm:pt>
    <dgm:pt modelId="{63EC01E8-87DA-424D-9943-0B27A509FBE2}" type="parTrans" cxnId="{1E827083-1C95-4482-9B59-04A8981E437A}">
      <dgm:prSet/>
      <dgm:spPr/>
      <dgm:t>
        <a:bodyPr/>
        <a:lstStyle/>
        <a:p>
          <a:endParaRPr lang="en-GB"/>
        </a:p>
      </dgm:t>
    </dgm:pt>
    <dgm:pt modelId="{49EC731E-41DA-42EB-8696-1BD533069417}" type="sibTrans" cxnId="{1E827083-1C95-4482-9B59-04A8981E437A}">
      <dgm:prSet/>
      <dgm:spPr/>
      <dgm:t>
        <a:bodyPr/>
        <a:lstStyle/>
        <a:p>
          <a:endParaRPr lang="en-GB"/>
        </a:p>
      </dgm:t>
    </dgm:pt>
    <dgm:pt modelId="{0501DAC4-0B12-4209-8A2B-42865BB30126}">
      <dgm:prSet/>
      <dgm:spPr/>
      <dgm:t>
        <a:bodyPr/>
        <a:lstStyle/>
        <a:p>
          <a:pPr>
            <a:buNone/>
          </a:pPr>
          <a:r>
            <a:rPr lang="el"/>
            <a:t>Πρόβλεψη μεταβολών ζήτησης</a:t>
          </a:r>
        </a:p>
      </dgm:t>
    </dgm:pt>
    <dgm:pt modelId="{6ED5A062-D9D5-4FC7-BE57-619D19E39EE3}" type="parTrans" cxnId="{D03F9990-A17C-4E89-8B34-B0897B61EE06}">
      <dgm:prSet/>
      <dgm:spPr/>
      <dgm:t>
        <a:bodyPr/>
        <a:lstStyle/>
        <a:p>
          <a:endParaRPr lang="en-GB"/>
        </a:p>
      </dgm:t>
    </dgm:pt>
    <dgm:pt modelId="{BE1E2BF1-2A19-4663-A93C-77A109285D3A}" type="sibTrans" cxnId="{D03F9990-A17C-4E89-8B34-B0897B61EE06}">
      <dgm:prSet/>
      <dgm:spPr/>
      <dgm:t>
        <a:bodyPr/>
        <a:lstStyle/>
        <a:p>
          <a:endParaRPr lang="en-GB"/>
        </a:p>
      </dgm:t>
    </dgm:pt>
    <dgm:pt modelId="{4428C0A2-B869-4A74-A886-D7127607E1F2}">
      <dgm:prSet/>
      <dgm:spPr/>
      <dgm:t>
        <a:bodyPr/>
        <a:lstStyle/>
        <a:p>
          <a:pPr>
            <a:buNone/>
          </a:pPr>
          <a:r>
            <a:rPr lang="el"/>
            <a:t>Πολιτικές και προσφορές προγράμματος</a:t>
          </a:r>
        </a:p>
      </dgm:t>
    </dgm:pt>
    <dgm:pt modelId="{15D2DF02-AC53-43D3-9D24-7BFBF9C9D625}" type="parTrans" cxnId="{5706E472-7E55-4BF5-8A3B-C9CA2FFE99C2}">
      <dgm:prSet/>
      <dgm:spPr/>
      <dgm:t>
        <a:bodyPr/>
        <a:lstStyle/>
        <a:p>
          <a:endParaRPr lang="en-GB"/>
        </a:p>
      </dgm:t>
    </dgm:pt>
    <dgm:pt modelId="{D89051A5-2E20-4C71-B811-216D2D8E1F0C}" type="sibTrans" cxnId="{5706E472-7E55-4BF5-8A3B-C9CA2FFE99C2}">
      <dgm:prSet/>
      <dgm:spPr/>
      <dgm:t>
        <a:bodyPr/>
        <a:lstStyle/>
        <a:p>
          <a:endParaRPr lang="en-GB"/>
        </a:p>
      </dgm:t>
    </dgm:pt>
    <dgm:pt modelId="{57DC594F-4C24-4530-957C-4EFB70C99F43}">
      <dgm:prSet/>
      <dgm:spPr/>
      <dgm:t>
        <a:bodyPr/>
        <a:lstStyle/>
        <a:p>
          <a:r>
            <a:rPr lang="el"/>
            <a:t>Επανεκτιμήστε τακτικά</a:t>
          </a:r>
        </a:p>
      </dgm:t>
    </dgm:pt>
    <dgm:pt modelId="{4E5463A8-44A5-4057-868D-13F476BF2762}" type="parTrans" cxnId="{C280A428-9F89-4872-A479-CDCB8EB09072}">
      <dgm:prSet/>
      <dgm:spPr/>
      <dgm:t>
        <a:bodyPr/>
        <a:lstStyle/>
        <a:p>
          <a:endParaRPr lang="en-GB"/>
        </a:p>
      </dgm:t>
    </dgm:pt>
    <dgm:pt modelId="{52A2E312-DC88-4AEE-84E3-545B23239F55}" type="sibTrans" cxnId="{C280A428-9F89-4872-A479-CDCB8EB09072}">
      <dgm:prSet/>
      <dgm:spPr/>
      <dgm:t>
        <a:bodyPr/>
        <a:lstStyle/>
        <a:p>
          <a:endParaRPr lang="en-GB"/>
        </a:p>
      </dgm:t>
    </dgm:pt>
    <dgm:pt modelId="{44B18BF9-9886-49C0-B8F8-71C7CE5EB954}" type="pres">
      <dgm:prSet presAssocID="{49057E9C-95EE-4166-8300-91C454907D5F}" presName="Name0" presStyleCnt="0">
        <dgm:presLayoutVars>
          <dgm:dir/>
          <dgm:resizeHandles val="exact"/>
        </dgm:presLayoutVars>
      </dgm:prSet>
      <dgm:spPr/>
    </dgm:pt>
    <dgm:pt modelId="{33CE8C75-16F5-49D4-8A1E-E53A5B4B4148}" type="pres">
      <dgm:prSet presAssocID="{49057E9C-95EE-4166-8300-91C454907D5F}" presName="cycle" presStyleCnt="0"/>
      <dgm:spPr/>
    </dgm:pt>
    <dgm:pt modelId="{2C114A33-9D23-4AAB-8FD0-EC8F82B12FB1}" type="pres">
      <dgm:prSet presAssocID="{0CD87C79-7907-4C4F-BD6F-5E2291CC0250}" presName="nodeFirstNode" presStyleLbl="node1" presStyleIdx="0" presStyleCnt="5">
        <dgm:presLayoutVars>
          <dgm:bulletEnabled val="1"/>
        </dgm:presLayoutVars>
      </dgm:prSet>
      <dgm:spPr/>
    </dgm:pt>
    <dgm:pt modelId="{96BB6EE6-39FC-486D-936C-AED15951B357}" type="pres">
      <dgm:prSet presAssocID="{913EC872-1012-4373-A182-799C92DA1A36}" presName="sibTransFirstNode" presStyleLbl="bgShp" presStyleIdx="0" presStyleCnt="1"/>
      <dgm:spPr/>
    </dgm:pt>
    <dgm:pt modelId="{B8683B21-5AB6-4F31-8C28-C0ACB0C138E5}" type="pres">
      <dgm:prSet presAssocID="{DE9FDB83-6548-4000-8035-70EB511B3715}" presName="nodeFollowingNodes" presStyleLbl="node1" presStyleIdx="1" presStyleCnt="5">
        <dgm:presLayoutVars>
          <dgm:bulletEnabled val="1"/>
        </dgm:presLayoutVars>
      </dgm:prSet>
      <dgm:spPr/>
    </dgm:pt>
    <dgm:pt modelId="{FCC9FC33-C215-40E2-9597-D5826470BF97}" type="pres">
      <dgm:prSet presAssocID="{0501DAC4-0B12-4209-8A2B-42865BB30126}" presName="nodeFollowingNodes" presStyleLbl="node1" presStyleIdx="2" presStyleCnt="5">
        <dgm:presLayoutVars>
          <dgm:bulletEnabled val="1"/>
        </dgm:presLayoutVars>
      </dgm:prSet>
      <dgm:spPr/>
    </dgm:pt>
    <dgm:pt modelId="{B25326B2-123B-4C73-8731-29AD37C9E5EE}" type="pres">
      <dgm:prSet presAssocID="{4428C0A2-B869-4A74-A886-D7127607E1F2}" presName="nodeFollowingNodes" presStyleLbl="node1" presStyleIdx="3" presStyleCnt="5">
        <dgm:presLayoutVars>
          <dgm:bulletEnabled val="1"/>
        </dgm:presLayoutVars>
      </dgm:prSet>
      <dgm:spPr/>
    </dgm:pt>
    <dgm:pt modelId="{45E95BCC-FF82-434B-91A1-32754B186325}" type="pres">
      <dgm:prSet presAssocID="{57DC594F-4C24-4530-957C-4EFB70C99F43}" presName="nodeFollowingNodes" presStyleLbl="node1" presStyleIdx="4" presStyleCnt="5">
        <dgm:presLayoutVars>
          <dgm:bulletEnabled val="1"/>
        </dgm:presLayoutVars>
      </dgm:prSet>
      <dgm:spPr/>
    </dgm:pt>
  </dgm:ptLst>
  <dgm:cxnLst>
    <dgm:cxn modelId="{5A677913-FA81-49FC-A468-827B229D079A}" type="presOf" srcId="{49057E9C-95EE-4166-8300-91C454907D5F}" destId="{44B18BF9-9886-49C0-B8F8-71C7CE5EB954}" srcOrd="0" destOrd="0" presId="urn:microsoft.com/office/officeart/2005/8/layout/cycle3"/>
    <dgm:cxn modelId="{DEFDA31C-62A4-4BE0-A574-8DF7C2C2C98C}" type="presOf" srcId="{0501DAC4-0B12-4209-8A2B-42865BB30126}" destId="{FCC9FC33-C215-40E2-9597-D5826470BF97}" srcOrd="0" destOrd="0" presId="urn:microsoft.com/office/officeart/2005/8/layout/cycle3"/>
    <dgm:cxn modelId="{C280A428-9F89-4872-A479-CDCB8EB09072}" srcId="{49057E9C-95EE-4166-8300-91C454907D5F}" destId="{57DC594F-4C24-4530-957C-4EFB70C99F43}" srcOrd="4" destOrd="0" parTransId="{4E5463A8-44A5-4057-868D-13F476BF2762}" sibTransId="{52A2E312-DC88-4AEE-84E3-545B23239F55}"/>
    <dgm:cxn modelId="{5706E472-7E55-4BF5-8A3B-C9CA2FFE99C2}" srcId="{49057E9C-95EE-4166-8300-91C454907D5F}" destId="{4428C0A2-B869-4A74-A886-D7127607E1F2}" srcOrd="3" destOrd="0" parTransId="{15D2DF02-AC53-43D3-9D24-7BFBF9C9D625}" sibTransId="{D89051A5-2E20-4C71-B811-216D2D8E1F0C}"/>
    <dgm:cxn modelId="{3BA28E59-4484-44D2-9D6F-F691130C7F66}" type="presOf" srcId="{DE9FDB83-6548-4000-8035-70EB511B3715}" destId="{B8683B21-5AB6-4F31-8C28-C0ACB0C138E5}" srcOrd="0" destOrd="0" presId="urn:microsoft.com/office/officeart/2005/8/layout/cycle3"/>
    <dgm:cxn modelId="{BF498F5A-913D-44FF-ABA4-C1C0392B5541}" type="presOf" srcId="{913EC872-1012-4373-A182-799C92DA1A36}" destId="{96BB6EE6-39FC-486D-936C-AED15951B357}" srcOrd="0" destOrd="0" presId="urn:microsoft.com/office/officeart/2005/8/layout/cycle3"/>
    <dgm:cxn modelId="{1E827083-1C95-4482-9B59-04A8981E437A}" srcId="{49057E9C-95EE-4166-8300-91C454907D5F}" destId="{DE9FDB83-6548-4000-8035-70EB511B3715}" srcOrd="1" destOrd="0" parTransId="{63EC01E8-87DA-424D-9943-0B27A509FBE2}" sibTransId="{49EC731E-41DA-42EB-8696-1BD533069417}"/>
    <dgm:cxn modelId="{D03F9990-A17C-4E89-8B34-B0897B61EE06}" srcId="{49057E9C-95EE-4166-8300-91C454907D5F}" destId="{0501DAC4-0B12-4209-8A2B-42865BB30126}" srcOrd="2" destOrd="0" parTransId="{6ED5A062-D9D5-4FC7-BE57-619D19E39EE3}" sibTransId="{BE1E2BF1-2A19-4663-A93C-77A109285D3A}"/>
    <dgm:cxn modelId="{0E87AAC3-83C7-4938-BEFC-F13CB4D45C14}" type="presOf" srcId="{57DC594F-4C24-4530-957C-4EFB70C99F43}" destId="{45E95BCC-FF82-434B-91A1-32754B186325}" srcOrd="0" destOrd="0" presId="urn:microsoft.com/office/officeart/2005/8/layout/cycle3"/>
    <dgm:cxn modelId="{3EF6A6C4-5EC4-4B68-B2AE-4B3378DD129C}" type="presOf" srcId="{0CD87C79-7907-4C4F-BD6F-5E2291CC0250}" destId="{2C114A33-9D23-4AAB-8FD0-EC8F82B12FB1}" srcOrd="0" destOrd="0" presId="urn:microsoft.com/office/officeart/2005/8/layout/cycle3"/>
    <dgm:cxn modelId="{46CD03DE-E974-4F3E-A587-BE780416B0A7}" type="presOf" srcId="{4428C0A2-B869-4A74-A886-D7127607E1F2}" destId="{B25326B2-123B-4C73-8731-29AD37C9E5EE}" srcOrd="0" destOrd="0" presId="urn:microsoft.com/office/officeart/2005/8/layout/cycle3"/>
    <dgm:cxn modelId="{8E8F54EB-DC0B-462E-ACB5-02FD9B7D17AB}" srcId="{49057E9C-95EE-4166-8300-91C454907D5F}" destId="{0CD87C79-7907-4C4F-BD6F-5E2291CC0250}" srcOrd="0" destOrd="0" parTransId="{D6AB51A5-E77F-49C1-BA91-1A24952732AD}" sibTransId="{913EC872-1012-4373-A182-799C92DA1A36}"/>
    <dgm:cxn modelId="{EEC96640-F090-497F-B043-B2FA1C71948B}" type="presParOf" srcId="{44B18BF9-9886-49C0-B8F8-71C7CE5EB954}" destId="{33CE8C75-16F5-49D4-8A1E-E53A5B4B4148}" srcOrd="0" destOrd="0" presId="urn:microsoft.com/office/officeart/2005/8/layout/cycle3"/>
    <dgm:cxn modelId="{67B5F78D-E5DB-4B1F-9C54-79D12834F14E}" type="presParOf" srcId="{33CE8C75-16F5-49D4-8A1E-E53A5B4B4148}" destId="{2C114A33-9D23-4AAB-8FD0-EC8F82B12FB1}" srcOrd="0" destOrd="0" presId="urn:microsoft.com/office/officeart/2005/8/layout/cycle3"/>
    <dgm:cxn modelId="{A86C5FCE-83DB-4933-9563-D0BAF88BC764}" type="presParOf" srcId="{33CE8C75-16F5-49D4-8A1E-E53A5B4B4148}" destId="{96BB6EE6-39FC-486D-936C-AED15951B357}" srcOrd="1" destOrd="0" presId="urn:microsoft.com/office/officeart/2005/8/layout/cycle3"/>
    <dgm:cxn modelId="{57093B65-E820-44C2-83FA-5E06B313E88A}" type="presParOf" srcId="{33CE8C75-16F5-49D4-8A1E-E53A5B4B4148}" destId="{B8683B21-5AB6-4F31-8C28-C0ACB0C138E5}" srcOrd="2" destOrd="0" presId="urn:microsoft.com/office/officeart/2005/8/layout/cycle3"/>
    <dgm:cxn modelId="{870148A1-D7CD-4968-848F-1B9E62974E3D}" type="presParOf" srcId="{33CE8C75-16F5-49D4-8A1E-E53A5B4B4148}" destId="{FCC9FC33-C215-40E2-9597-D5826470BF97}" srcOrd="3" destOrd="0" presId="urn:microsoft.com/office/officeart/2005/8/layout/cycle3"/>
    <dgm:cxn modelId="{D895808A-AA15-4F80-8997-C3DAF574E719}" type="presParOf" srcId="{33CE8C75-16F5-49D4-8A1E-E53A5B4B4148}" destId="{B25326B2-123B-4C73-8731-29AD37C9E5EE}" srcOrd="4" destOrd="0" presId="urn:microsoft.com/office/officeart/2005/8/layout/cycle3"/>
    <dgm:cxn modelId="{E830A1A1-DBC9-4EBF-9FEF-F62DB87B717A}" type="presParOf" srcId="{33CE8C75-16F5-49D4-8A1E-E53A5B4B4148}" destId="{45E95BCC-FF82-434B-91A1-32754B186325}" srcOrd="5"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C1ED88-F601-4FBC-B9B6-C264EFBE0E9B}">
      <dsp:nvSpPr>
        <dsp:cNvPr id="0" name=""/>
        <dsp:cNvSpPr/>
      </dsp:nvSpPr>
      <dsp:spPr>
        <a:xfrm>
          <a:off x="-6126981" y="-937410"/>
          <a:ext cx="7293488" cy="7293488"/>
        </a:xfrm>
        <a:prstGeom prst="blockArc">
          <a:avLst>
            <a:gd name="adj1" fmla="val 18900000"/>
            <a:gd name="adj2" fmla="val 2700000"/>
            <a:gd name="adj3" fmla="val 296"/>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92326BC-D7B3-4F43-82D0-9E05FA664452}">
      <dsp:nvSpPr>
        <dsp:cNvPr id="0" name=""/>
        <dsp:cNvSpPr/>
      </dsp:nvSpPr>
      <dsp:spPr>
        <a:xfrm>
          <a:off x="434398" y="285347"/>
          <a:ext cx="7617019" cy="57047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2816" tIns="30480" rIns="30480" bIns="30480" numCol="1" spcCol="1270" anchor="ctr" anchorCtr="0">
          <a:noAutofit/>
        </a:bodyPr>
        <a:lstStyle/>
        <a:p>
          <a:pPr marL="0" lvl="0" indent="0" algn="l" defTabSz="533400">
            <a:lnSpc>
              <a:spcPct val="90000"/>
            </a:lnSpc>
            <a:spcBef>
              <a:spcPct val="0"/>
            </a:spcBef>
            <a:spcAft>
              <a:spcPct val="35000"/>
            </a:spcAft>
            <a:buNone/>
          </a:pPr>
          <a:r>
            <a:rPr lang="el" sz="1200" b="1" kern="1200" dirty="0"/>
            <a:t>Οικολογικά Ταξίδια </a:t>
          </a:r>
          <a:br>
            <a:rPr lang="en-GB" sz="1200" kern="1200" dirty="0"/>
          </a:br>
          <a:r>
            <a:rPr lang="el" sz="1200" kern="1200" dirty="0"/>
            <a:t>Προτεραιότητα σε εμπειρίες χαμηλού αντίκτυπου, πράσινα ξενοδοχεία και αντισταθμίσεις άνθρακα</a:t>
          </a:r>
        </a:p>
      </dsp:txBody>
      <dsp:txXfrm>
        <a:off x="434398" y="285347"/>
        <a:ext cx="7617019" cy="570477"/>
      </dsp:txXfrm>
    </dsp:sp>
    <dsp:sp modelId="{864FE075-9D21-4309-97AA-398E01BAF4E3}">
      <dsp:nvSpPr>
        <dsp:cNvPr id="0" name=""/>
        <dsp:cNvSpPr/>
      </dsp:nvSpPr>
      <dsp:spPr>
        <a:xfrm>
          <a:off x="77849" y="214037"/>
          <a:ext cx="713096" cy="713096"/>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C62E0C3-1B5C-4473-8C19-D9FA1E6CA1A1}">
      <dsp:nvSpPr>
        <dsp:cNvPr id="0" name=""/>
        <dsp:cNvSpPr/>
      </dsp:nvSpPr>
      <dsp:spPr>
        <a:xfrm>
          <a:off x="903654" y="1140954"/>
          <a:ext cx="7147763" cy="57047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2816" tIns="30480" rIns="30480" bIns="30480" numCol="1" spcCol="1270" anchor="ctr" anchorCtr="0">
          <a:noAutofit/>
        </a:bodyPr>
        <a:lstStyle/>
        <a:p>
          <a:pPr marL="0" lvl="0" indent="0" algn="l" defTabSz="533400">
            <a:lnSpc>
              <a:spcPct val="90000"/>
            </a:lnSpc>
            <a:spcBef>
              <a:spcPct val="0"/>
            </a:spcBef>
            <a:spcAft>
              <a:spcPct val="35000"/>
            </a:spcAft>
            <a:buNone/>
          </a:pPr>
          <a:r>
            <a:rPr lang="el" sz="1200" b="1" kern="1200" dirty="0"/>
            <a:t>Τουρισμός Ευεξίας </a:t>
          </a:r>
          <a:br>
            <a:rPr lang="en-GB" sz="1200" kern="1200" dirty="0"/>
          </a:br>
          <a:r>
            <a:rPr lang="el" sz="1200" kern="1200" dirty="0"/>
            <a:t>Ανάπτυξη ταξιδιών που προάγουν τη σωματική και ψυχική ευεξία</a:t>
          </a:r>
        </a:p>
      </dsp:txBody>
      <dsp:txXfrm>
        <a:off x="903654" y="1140954"/>
        <a:ext cx="7147763" cy="570477"/>
      </dsp:txXfrm>
    </dsp:sp>
    <dsp:sp modelId="{85BA9CA1-CD56-44C2-8F0E-EAF6010DD132}">
      <dsp:nvSpPr>
        <dsp:cNvPr id="0" name=""/>
        <dsp:cNvSpPr/>
      </dsp:nvSpPr>
      <dsp:spPr>
        <a:xfrm>
          <a:off x="547106" y="1069644"/>
          <a:ext cx="713096" cy="713096"/>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BC92782-3073-4007-9FAA-7FA025ACC2DB}">
      <dsp:nvSpPr>
        <dsp:cNvPr id="0" name=""/>
        <dsp:cNvSpPr/>
      </dsp:nvSpPr>
      <dsp:spPr>
        <a:xfrm>
          <a:off x="1118233" y="1996562"/>
          <a:ext cx="6933183" cy="57047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2816" tIns="30480" rIns="30480" bIns="30480" numCol="1" spcCol="1270" anchor="ctr" anchorCtr="0">
          <a:noAutofit/>
        </a:bodyPr>
        <a:lstStyle/>
        <a:p>
          <a:pPr marL="0" lvl="0" indent="0" algn="l" defTabSz="533400">
            <a:lnSpc>
              <a:spcPct val="90000"/>
            </a:lnSpc>
            <a:spcBef>
              <a:spcPct val="0"/>
            </a:spcBef>
            <a:spcAft>
              <a:spcPct val="35000"/>
            </a:spcAft>
            <a:buNone/>
          </a:pPr>
          <a:r>
            <a:rPr lang="el" sz="1200" b="1" kern="1200" dirty="0"/>
            <a:t>Υπεύθυνα Ταξίδια </a:t>
          </a:r>
          <a:br>
            <a:rPr lang="en-GB" sz="1200" kern="1200" dirty="0"/>
          </a:br>
          <a:r>
            <a:rPr lang="el" sz="1200" kern="1200" dirty="0"/>
            <a:t>με επίγνωση του πολιτιστικού, περιβαλλοντικού και κοινωνικού αποτυπώματος</a:t>
          </a:r>
        </a:p>
      </dsp:txBody>
      <dsp:txXfrm>
        <a:off x="1118233" y="1996562"/>
        <a:ext cx="6933183" cy="570477"/>
      </dsp:txXfrm>
    </dsp:sp>
    <dsp:sp modelId="{CD743B1C-F243-43E3-8D6F-131D8733A4AF}">
      <dsp:nvSpPr>
        <dsp:cNvPr id="0" name=""/>
        <dsp:cNvSpPr/>
      </dsp:nvSpPr>
      <dsp:spPr>
        <a:xfrm>
          <a:off x="761685" y="1925252"/>
          <a:ext cx="713096" cy="713096"/>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2C8FD9F-87B4-40BB-98B8-F4A342C5D754}">
      <dsp:nvSpPr>
        <dsp:cNvPr id="0" name=""/>
        <dsp:cNvSpPr/>
      </dsp:nvSpPr>
      <dsp:spPr>
        <a:xfrm>
          <a:off x="1118233" y="2851627"/>
          <a:ext cx="6933183" cy="57047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2816" tIns="30480" rIns="30480" bIns="30480" numCol="1" spcCol="1270" anchor="ctr" anchorCtr="0">
          <a:noAutofit/>
        </a:bodyPr>
        <a:lstStyle/>
        <a:p>
          <a:pPr marL="0" lvl="0" indent="0" algn="l" defTabSz="533400">
            <a:lnSpc>
              <a:spcPct val="90000"/>
            </a:lnSpc>
            <a:spcBef>
              <a:spcPct val="0"/>
            </a:spcBef>
            <a:spcAft>
              <a:spcPct val="35000"/>
            </a:spcAft>
            <a:buNone/>
          </a:pPr>
          <a:r>
            <a:rPr lang="el" sz="1200" b="1" kern="1200" dirty="0"/>
            <a:t>Εθελοντικός τουρισμός</a:t>
          </a:r>
          <a:br>
            <a:rPr lang="en-GB" sz="1200" b="1" kern="1200" dirty="0"/>
          </a:br>
          <a:r>
            <a:rPr lang="el" sz="1200" b="0" kern="1200" dirty="0"/>
            <a:t>Ταξίδια με βάση τις υπηρεσίες για την υποστήριξη των τοπικών κοινοτήτων</a:t>
          </a:r>
        </a:p>
      </dsp:txBody>
      <dsp:txXfrm>
        <a:off x="1118233" y="2851627"/>
        <a:ext cx="6933183" cy="570477"/>
      </dsp:txXfrm>
    </dsp:sp>
    <dsp:sp modelId="{1F216B97-D5C2-4BF9-A372-2B0A486E4463}">
      <dsp:nvSpPr>
        <dsp:cNvPr id="0" name=""/>
        <dsp:cNvSpPr/>
      </dsp:nvSpPr>
      <dsp:spPr>
        <a:xfrm>
          <a:off x="761685" y="2780318"/>
          <a:ext cx="713096" cy="713096"/>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CE7AA-F7AF-457A-A789-8977B0B8C6C5}">
      <dsp:nvSpPr>
        <dsp:cNvPr id="0" name=""/>
        <dsp:cNvSpPr/>
      </dsp:nvSpPr>
      <dsp:spPr>
        <a:xfrm>
          <a:off x="903654" y="3707235"/>
          <a:ext cx="7147763" cy="57047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2816" tIns="30480" rIns="30480" bIns="30480" numCol="1" spcCol="1270" anchor="ctr" anchorCtr="0">
          <a:noAutofit/>
        </a:bodyPr>
        <a:lstStyle/>
        <a:p>
          <a:pPr marL="0" lvl="0" indent="0" algn="l" defTabSz="533400">
            <a:lnSpc>
              <a:spcPct val="90000"/>
            </a:lnSpc>
            <a:spcBef>
              <a:spcPct val="0"/>
            </a:spcBef>
            <a:spcAft>
              <a:spcPct val="35000"/>
            </a:spcAft>
            <a:buNone/>
          </a:pPr>
          <a:r>
            <a:rPr lang="el" sz="1200" b="1" kern="1200" dirty="0"/>
            <a:t>Τουρισμός με Τεχνολογία </a:t>
          </a:r>
          <a:br>
            <a:rPr lang="en-GB" sz="1200" b="1" kern="1200" dirty="0"/>
          </a:br>
          <a:r>
            <a:rPr lang="el" sz="1200" b="0" kern="1200" dirty="0"/>
            <a:t>για τοπική εξερεύνηση και βιώσιμες επιλογές</a:t>
          </a:r>
        </a:p>
      </dsp:txBody>
      <dsp:txXfrm>
        <a:off x="903654" y="3707235"/>
        <a:ext cx="7147763" cy="570477"/>
      </dsp:txXfrm>
    </dsp:sp>
    <dsp:sp modelId="{EB22B715-C925-4534-B983-21E0ED7AED58}">
      <dsp:nvSpPr>
        <dsp:cNvPr id="0" name=""/>
        <dsp:cNvSpPr/>
      </dsp:nvSpPr>
      <dsp:spPr>
        <a:xfrm>
          <a:off x="547106" y="3635925"/>
          <a:ext cx="713096" cy="713096"/>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EE9E038-1019-494E-AFF2-5CF4EB3F5683}">
      <dsp:nvSpPr>
        <dsp:cNvPr id="0" name=""/>
        <dsp:cNvSpPr/>
      </dsp:nvSpPr>
      <dsp:spPr>
        <a:xfrm>
          <a:off x="434398" y="4562842"/>
          <a:ext cx="7617019" cy="57047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2816" tIns="30480" rIns="30480" bIns="30480" numCol="1" spcCol="1270" anchor="ctr" anchorCtr="0">
          <a:noAutofit/>
        </a:bodyPr>
        <a:lstStyle/>
        <a:p>
          <a:pPr marL="0" lvl="0" indent="0" algn="l" defTabSz="533400">
            <a:lnSpc>
              <a:spcPct val="90000"/>
            </a:lnSpc>
            <a:spcBef>
              <a:spcPct val="0"/>
            </a:spcBef>
            <a:spcAft>
              <a:spcPct val="35000"/>
            </a:spcAft>
            <a:buNone/>
          </a:pPr>
          <a:r>
            <a:rPr lang="el" sz="1200" b="1" kern="1200" dirty="0"/>
            <a:t>Αργό ταξίδι </a:t>
          </a:r>
          <a:br>
            <a:rPr lang="en-GB" sz="1200" b="1" kern="1200" dirty="0"/>
          </a:br>
          <a:r>
            <a:rPr lang="el" sz="1200" b="0" kern="1200" dirty="0"/>
            <a:t>Λιγότεροι προορισμοί, βαθύτερες εμπειρίες</a:t>
          </a:r>
        </a:p>
      </dsp:txBody>
      <dsp:txXfrm>
        <a:off x="434398" y="4562842"/>
        <a:ext cx="7617019" cy="570477"/>
      </dsp:txXfrm>
    </dsp:sp>
    <dsp:sp modelId="{44EC2AF3-A21D-497B-8A04-1F072E979F41}">
      <dsp:nvSpPr>
        <dsp:cNvPr id="0" name=""/>
        <dsp:cNvSpPr/>
      </dsp:nvSpPr>
      <dsp:spPr>
        <a:xfrm>
          <a:off x="77849" y="4491533"/>
          <a:ext cx="713096" cy="713096"/>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BC24F7-1BFE-42EA-BA4B-01E2B7B9BED2}">
      <dsp:nvSpPr>
        <dsp:cNvPr id="0" name=""/>
        <dsp:cNvSpPr/>
      </dsp:nvSpPr>
      <dsp:spPr>
        <a:xfrm>
          <a:off x="3802" y="2277614"/>
          <a:ext cx="1789509" cy="690750"/>
        </a:xfrm>
        <a:prstGeom prst="chevron">
          <a:avLst>
            <a:gd name="adj" fmla="val 4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23928E0-8E85-48D4-83F0-E752B1593915}">
      <dsp:nvSpPr>
        <dsp:cNvPr id="0" name=""/>
        <dsp:cNvSpPr/>
      </dsp:nvSpPr>
      <dsp:spPr>
        <a:xfrm>
          <a:off x="481004" y="2450302"/>
          <a:ext cx="1511141" cy="69075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l" sz="1200" kern="1200" dirty="0"/>
            <a:t>Επίγνωση των ζητημάτων</a:t>
          </a:r>
        </a:p>
      </dsp:txBody>
      <dsp:txXfrm>
        <a:off x="501235" y="2470533"/>
        <a:ext cx="1470679" cy="650288"/>
      </dsp:txXfrm>
    </dsp:sp>
    <dsp:sp modelId="{6A12D27F-55C1-495D-85DB-7F26CCCAD266}">
      <dsp:nvSpPr>
        <dsp:cNvPr id="0" name=""/>
        <dsp:cNvSpPr/>
      </dsp:nvSpPr>
      <dsp:spPr>
        <a:xfrm>
          <a:off x="2047819" y="2277614"/>
          <a:ext cx="1789509" cy="690750"/>
        </a:xfrm>
        <a:prstGeom prst="chevron">
          <a:avLst>
            <a:gd name="adj" fmla="val 4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95BBF4E-1E41-4784-A63F-DB2F93950894}">
      <dsp:nvSpPr>
        <dsp:cNvPr id="0" name=""/>
        <dsp:cNvSpPr/>
      </dsp:nvSpPr>
      <dsp:spPr>
        <a:xfrm>
          <a:off x="2525021" y="2450302"/>
          <a:ext cx="1511141" cy="69075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l" sz="1200" kern="1200"/>
            <a:t>Αλλαγή συμπεριφοράς στις επιλογές ταξιδιού</a:t>
          </a:r>
        </a:p>
      </dsp:txBody>
      <dsp:txXfrm>
        <a:off x="2545252" y="2470533"/>
        <a:ext cx="1470679" cy="650288"/>
      </dsp:txXfrm>
    </dsp:sp>
    <dsp:sp modelId="{69287831-4F68-458C-9DA2-3DAA649AFB34}">
      <dsp:nvSpPr>
        <dsp:cNvPr id="0" name=""/>
        <dsp:cNvSpPr/>
      </dsp:nvSpPr>
      <dsp:spPr>
        <a:xfrm>
          <a:off x="4091836" y="2277614"/>
          <a:ext cx="1789509" cy="690750"/>
        </a:xfrm>
        <a:prstGeom prst="chevron">
          <a:avLst>
            <a:gd name="adj" fmla="val 4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77F3B53-5EBE-4E52-965C-EB85ADD04F09}">
      <dsp:nvSpPr>
        <dsp:cNvPr id="0" name=""/>
        <dsp:cNvSpPr/>
      </dsp:nvSpPr>
      <dsp:spPr>
        <a:xfrm>
          <a:off x="4569039" y="2450302"/>
          <a:ext cx="1511141" cy="69075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l" sz="1200" kern="1200"/>
            <a:t>Ζήτηση για πράσινες υποδομές</a:t>
          </a:r>
        </a:p>
      </dsp:txBody>
      <dsp:txXfrm>
        <a:off x="4589270" y="2470533"/>
        <a:ext cx="1470679" cy="650288"/>
      </dsp:txXfrm>
    </dsp:sp>
    <dsp:sp modelId="{FAB6898E-7948-4898-9199-E06B6D464D2F}">
      <dsp:nvSpPr>
        <dsp:cNvPr id="0" name=""/>
        <dsp:cNvSpPr/>
      </dsp:nvSpPr>
      <dsp:spPr>
        <a:xfrm>
          <a:off x="6135854" y="2277614"/>
          <a:ext cx="1789509" cy="690750"/>
        </a:xfrm>
        <a:prstGeom prst="chevron">
          <a:avLst>
            <a:gd name="adj" fmla="val 4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AE8786B-906F-4712-84A4-B991A0E97BF6}">
      <dsp:nvSpPr>
        <dsp:cNvPr id="0" name=""/>
        <dsp:cNvSpPr/>
      </dsp:nvSpPr>
      <dsp:spPr>
        <a:xfrm>
          <a:off x="6613056" y="2450302"/>
          <a:ext cx="1511141" cy="69075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ctr" defTabSz="533400">
            <a:lnSpc>
              <a:spcPct val="90000"/>
            </a:lnSpc>
            <a:spcBef>
              <a:spcPct val="0"/>
            </a:spcBef>
            <a:spcAft>
              <a:spcPct val="35000"/>
            </a:spcAft>
            <a:buNone/>
          </a:pPr>
          <a:r>
            <a:rPr lang="el" sz="1200" kern="1200"/>
            <a:t>Επενδύσεις σε βιώσιμες υπηρεσίες</a:t>
          </a:r>
        </a:p>
      </dsp:txBody>
      <dsp:txXfrm>
        <a:off x="6633287" y="2470533"/>
        <a:ext cx="1470679" cy="65028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BB6EE6-39FC-486D-936C-AED15951B357}">
      <dsp:nvSpPr>
        <dsp:cNvPr id="0" name=""/>
        <dsp:cNvSpPr/>
      </dsp:nvSpPr>
      <dsp:spPr>
        <a:xfrm>
          <a:off x="1374164" y="-32039"/>
          <a:ext cx="5379671" cy="5379671"/>
        </a:xfrm>
        <a:prstGeom prst="circularArrow">
          <a:avLst>
            <a:gd name="adj1" fmla="val 5544"/>
            <a:gd name="adj2" fmla="val 330680"/>
            <a:gd name="adj3" fmla="val 13767645"/>
            <a:gd name="adj4" fmla="val 17391005"/>
            <a:gd name="adj5" fmla="val 5757"/>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C114A33-9D23-4AAB-8FD0-EC8F82B12FB1}">
      <dsp:nvSpPr>
        <dsp:cNvPr id="0" name=""/>
        <dsp:cNvSpPr/>
      </dsp:nvSpPr>
      <dsp:spPr>
        <a:xfrm>
          <a:off x="2799953" y="2274"/>
          <a:ext cx="2528093" cy="126404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l" sz="1800" kern="1200" dirty="0"/>
            <a:t>Παρακολούθηση </a:t>
          </a:r>
          <a:r>
            <a:rPr lang="el" sz="1800" kern="1200" dirty="0" err="1"/>
            <a:t>συμπεριφοράς </a:t>
          </a:r>
          <a:r>
            <a:rPr lang="el" sz="1800" kern="1200" dirty="0"/>
            <a:t>και δεδομένων κρατήσεων</a:t>
          </a:r>
        </a:p>
      </dsp:txBody>
      <dsp:txXfrm>
        <a:off x="2861659" y="63980"/>
        <a:ext cx="2404681" cy="1140634"/>
      </dsp:txXfrm>
    </dsp:sp>
    <dsp:sp modelId="{B8683B21-5AB6-4F31-8C28-C0ACB0C138E5}">
      <dsp:nvSpPr>
        <dsp:cNvPr id="0" name=""/>
        <dsp:cNvSpPr/>
      </dsp:nvSpPr>
      <dsp:spPr>
        <a:xfrm>
          <a:off x="4981774" y="1587460"/>
          <a:ext cx="2528093" cy="126404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l" sz="1800" kern="1200" dirty="0" err="1"/>
            <a:t>Ανάλυση </a:t>
          </a:r>
          <a:r>
            <a:rPr lang="el" sz="1800" kern="1200" dirty="0"/>
            <a:t>μοτίβων</a:t>
          </a:r>
        </a:p>
      </dsp:txBody>
      <dsp:txXfrm>
        <a:off x="5043480" y="1649166"/>
        <a:ext cx="2404681" cy="1140634"/>
      </dsp:txXfrm>
    </dsp:sp>
    <dsp:sp modelId="{FCC9FC33-C215-40E2-9597-D5826470BF97}">
      <dsp:nvSpPr>
        <dsp:cNvPr id="0" name=""/>
        <dsp:cNvSpPr/>
      </dsp:nvSpPr>
      <dsp:spPr>
        <a:xfrm>
          <a:off x="4148393" y="4152345"/>
          <a:ext cx="2528093" cy="126404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l" sz="1800" kern="1200"/>
            <a:t>Πρόβλεψη μεταβολών ζήτησης</a:t>
          </a:r>
        </a:p>
      </dsp:txBody>
      <dsp:txXfrm>
        <a:off x="4210099" y="4214051"/>
        <a:ext cx="2404681" cy="1140634"/>
      </dsp:txXfrm>
    </dsp:sp>
    <dsp:sp modelId="{B25326B2-123B-4C73-8731-29AD37C9E5EE}">
      <dsp:nvSpPr>
        <dsp:cNvPr id="0" name=""/>
        <dsp:cNvSpPr/>
      </dsp:nvSpPr>
      <dsp:spPr>
        <a:xfrm>
          <a:off x="1451513" y="4152345"/>
          <a:ext cx="2528093" cy="126404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l" sz="1800" kern="1200"/>
            <a:t>Πολιτικές και προσφορές προγράμματος</a:t>
          </a:r>
        </a:p>
      </dsp:txBody>
      <dsp:txXfrm>
        <a:off x="1513219" y="4214051"/>
        <a:ext cx="2404681" cy="1140634"/>
      </dsp:txXfrm>
    </dsp:sp>
    <dsp:sp modelId="{45E95BCC-FF82-434B-91A1-32754B186325}">
      <dsp:nvSpPr>
        <dsp:cNvPr id="0" name=""/>
        <dsp:cNvSpPr/>
      </dsp:nvSpPr>
      <dsp:spPr>
        <a:xfrm>
          <a:off x="618131" y="1587460"/>
          <a:ext cx="2528093" cy="126404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l" sz="1800" kern="1200"/>
            <a:t>Επανεκτιμήστε τακτικά</a:t>
          </a:r>
        </a:p>
      </dsp:txBody>
      <dsp:txXfrm>
        <a:off x="679837" y="1649166"/>
        <a:ext cx="2404681" cy="1140634"/>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86" name="Google Shape;86;p1: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87" name="Google Shape;87;p1: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8" name="Google Shape;88;p1: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9" name="Google Shape;89;p1: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90" name="Google Shape;90;p1: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2: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109" name="Google Shape;109;p2: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110" name="Google Shape;110;p2: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 name="Google Shape;111;p2: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12" name="Google Shape;112;p2: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113" name="Google Shape;113;p2: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3: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131" name="Google Shape;131;p3: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132" name="Google Shape;132;p3: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p3: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4" name="Google Shape;134;p3: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135" name="Google Shape;135;p3: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2d3f02dfa91_0_5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1" name="Google Shape;161;g2d3f02dfa91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2d3f02dfa91_0_2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7" name="Google Shape;137;g2d3f02dfa91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2" name="Google Shape;122;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9" name="Google Shape;109;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g2d3f02dfa91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8" name="Google Shape;168;g2d3f02dfa91_0_15: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2d3f02dfa91_0_4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5" name="Google Shape;115;g2d3f02dfa91_0_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ubtitle Content - 2col">
  <p:cSld name="Title Subtitle Content - 2col">
    <p:spTree>
      <p:nvGrpSpPr>
        <p:cNvPr id="1" name="Shape 37"/>
        <p:cNvGrpSpPr/>
        <p:nvPr/>
      </p:nvGrpSpPr>
      <p:grpSpPr>
        <a:xfrm>
          <a:off x="0" y="0"/>
          <a:ext cx="0" cy="0"/>
          <a:chOff x="0" y="0"/>
          <a:chExt cx="0" cy="0"/>
        </a:xfrm>
      </p:grpSpPr>
      <p:sp>
        <p:nvSpPr>
          <p:cNvPr id="38" name="Google Shape;38;p14"/>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39" name="Google Shape;39;p14"/>
          <p:cNvSpPr txBox="1">
            <a:spLocks noGrp="1"/>
          </p:cNvSpPr>
          <p:nvPr>
            <p:ph type="body" idx="1"/>
          </p:nvPr>
        </p:nvSpPr>
        <p:spPr>
          <a:xfrm>
            <a:off x="97970" y="854670"/>
            <a:ext cx="11944351" cy="550864"/>
          </a:xfrm>
          <a:prstGeom prst="rect">
            <a:avLst/>
          </a:prstGeom>
          <a:noFill/>
          <a:ln>
            <a:noFill/>
          </a:ln>
        </p:spPr>
        <p:txBody>
          <a:bodyPr spcFirstLastPara="1" wrap="square" lIns="45700" tIns="45700" rIns="45700" bIns="45700" anchor="ctr" anchorCtr="0">
            <a:normAutofit/>
          </a:bodyPr>
          <a:lstStyle>
            <a:lvl1pPr marL="457200" lvl="0" indent="-228600" algn="just">
              <a:lnSpc>
                <a:spcPct val="90000"/>
              </a:lnSpc>
              <a:spcBef>
                <a:spcPts val="1000"/>
              </a:spcBef>
              <a:spcAft>
                <a:spcPts val="0"/>
              </a:spcAft>
              <a:buClr>
                <a:schemeClr val="accent6"/>
              </a:buClr>
              <a:buSzPts val="2400"/>
              <a:buFont typeface="Calibri"/>
              <a:buNone/>
              <a:defRPr sz="2400" b="1">
                <a:solidFill>
                  <a:schemeClr val="accent6"/>
                </a:solidFill>
              </a:defRPr>
            </a:lvl1pPr>
            <a:lvl2pPr marL="914400" lvl="1" indent="-381000" algn="just">
              <a:lnSpc>
                <a:spcPct val="90000"/>
              </a:lnSpc>
              <a:spcBef>
                <a:spcPts val="1000"/>
              </a:spcBef>
              <a:spcAft>
                <a:spcPts val="0"/>
              </a:spcAft>
              <a:buClr>
                <a:schemeClr val="accent6"/>
              </a:buClr>
              <a:buSzPts val="2400"/>
              <a:buFont typeface="Calibri"/>
              <a:buChar char="•"/>
              <a:defRPr sz="2400" b="1">
                <a:solidFill>
                  <a:schemeClr val="accent6"/>
                </a:solidFill>
              </a:defRPr>
            </a:lvl2pPr>
            <a:lvl3pPr marL="1371600" lvl="2" indent="-381000" algn="just">
              <a:lnSpc>
                <a:spcPct val="90000"/>
              </a:lnSpc>
              <a:spcBef>
                <a:spcPts val="1000"/>
              </a:spcBef>
              <a:spcAft>
                <a:spcPts val="0"/>
              </a:spcAft>
              <a:buClr>
                <a:schemeClr val="accent6"/>
              </a:buClr>
              <a:buSzPts val="2400"/>
              <a:buFont typeface="Calibri"/>
              <a:buChar char="•"/>
              <a:defRPr sz="2400" b="1">
                <a:solidFill>
                  <a:schemeClr val="accent6"/>
                </a:solidFill>
              </a:defRPr>
            </a:lvl3pPr>
            <a:lvl4pPr marL="1828800" lvl="3" indent="-381000" algn="just">
              <a:lnSpc>
                <a:spcPct val="90000"/>
              </a:lnSpc>
              <a:spcBef>
                <a:spcPts val="1000"/>
              </a:spcBef>
              <a:spcAft>
                <a:spcPts val="0"/>
              </a:spcAft>
              <a:buClr>
                <a:schemeClr val="accent6"/>
              </a:buClr>
              <a:buSzPts val="2400"/>
              <a:buFont typeface="Calibri"/>
              <a:buChar char="•"/>
              <a:defRPr sz="2400" b="1">
                <a:solidFill>
                  <a:schemeClr val="accent6"/>
                </a:solidFill>
              </a:defRPr>
            </a:lvl4pPr>
            <a:lvl5pPr marL="2286000" lvl="4" indent="-381000" algn="just">
              <a:lnSpc>
                <a:spcPct val="90000"/>
              </a:lnSpc>
              <a:spcBef>
                <a:spcPts val="1000"/>
              </a:spcBef>
              <a:spcAft>
                <a:spcPts val="0"/>
              </a:spcAft>
              <a:buClr>
                <a:schemeClr val="accent6"/>
              </a:buClr>
              <a:buSzPts val="2400"/>
              <a:buFont typeface="Calibri"/>
              <a:buChar char="•"/>
              <a:defRPr sz="2400" b="1">
                <a:solidFill>
                  <a:schemeClr val="accent6"/>
                </a:solidFill>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0" name="Google Shape;40;p14"/>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Content - 2col">
  <p:cSld name="Title Content - 2col">
    <p:spTree>
      <p:nvGrpSpPr>
        <p:cNvPr id="1" name="Shape 41"/>
        <p:cNvGrpSpPr/>
        <p:nvPr/>
      </p:nvGrpSpPr>
      <p:grpSpPr>
        <a:xfrm>
          <a:off x="0" y="0"/>
          <a:ext cx="0" cy="0"/>
          <a:chOff x="0" y="0"/>
          <a:chExt cx="0" cy="0"/>
        </a:xfrm>
      </p:grpSpPr>
      <p:sp>
        <p:nvSpPr>
          <p:cNvPr id="42" name="Google Shape;42;p15"/>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43" name="Google Shape;43;p15"/>
          <p:cNvSpPr txBox="1">
            <a:spLocks noGrp="1"/>
          </p:cNvSpPr>
          <p:nvPr>
            <p:ph type="body" idx="1"/>
          </p:nvPr>
        </p:nvSpPr>
        <p:spPr>
          <a:xfrm>
            <a:off x="97971" y="873580"/>
            <a:ext cx="5910944" cy="5902779"/>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616161"/>
              </a:buClr>
              <a:buSzPts val="1800"/>
              <a:buNone/>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4" name="Google Shape;44;p15"/>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ubtitle Text - 1col">
  <p:cSld name="Title Subtitle Text - 1col">
    <p:spTree>
      <p:nvGrpSpPr>
        <p:cNvPr id="1" name="Shape 45"/>
        <p:cNvGrpSpPr/>
        <p:nvPr/>
      </p:nvGrpSpPr>
      <p:grpSpPr>
        <a:xfrm>
          <a:off x="0" y="0"/>
          <a:ext cx="0" cy="0"/>
          <a:chOff x="0" y="0"/>
          <a:chExt cx="0" cy="0"/>
        </a:xfrm>
      </p:grpSpPr>
      <p:sp>
        <p:nvSpPr>
          <p:cNvPr id="46" name="Google Shape;46;p16"/>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47" name="Google Shape;47;p16"/>
          <p:cNvSpPr txBox="1">
            <a:spLocks noGrp="1"/>
          </p:cNvSpPr>
          <p:nvPr>
            <p:ph type="body" idx="1"/>
          </p:nvPr>
        </p:nvSpPr>
        <p:spPr>
          <a:xfrm>
            <a:off x="97971" y="1462683"/>
            <a:ext cx="5910944" cy="5313675"/>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616161"/>
              </a:buClr>
              <a:buSzPts val="1800"/>
              <a:buNone/>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8" name="Google Shape;48;p16"/>
          <p:cNvSpPr txBox="1">
            <a:spLocks noGrp="1"/>
          </p:cNvSpPr>
          <p:nvPr>
            <p:ph type="body" idx="2"/>
          </p:nvPr>
        </p:nvSpPr>
        <p:spPr>
          <a:xfrm>
            <a:off x="97968" y="854670"/>
            <a:ext cx="11944355" cy="550864"/>
          </a:xfrm>
          <a:prstGeom prst="rect">
            <a:avLst/>
          </a:prstGeom>
          <a:noFill/>
          <a:ln>
            <a:noFill/>
          </a:ln>
        </p:spPr>
        <p:txBody>
          <a:bodyPr spcFirstLastPara="1" wrap="square" lIns="45700" tIns="45700" rIns="45700" bIns="45700" anchor="ctr" anchorCtr="0">
            <a:normAutofit/>
          </a:bodyPr>
          <a:lstStyle>
            <a:lvl1pPr marL="457200" lvl="0" indent="-228600" algn="just">
              <a:lnSpc>
                <a:spcPct val="90000"/>
              </a:lnSpc>
              <a:spcBef>
                <a:spcPts val="1000"/>
              </a:spcBef>
              <a:spcAft>
                <a:spcPts val="0"/>
              </a:spcAft>
              <a:buClr>
                <a:schemeClr val="accent6"/>
              </a:buClr>
              <a:buSzPts val="2400"/>
              <a:buFont typeface="Calibri"/>
              <a:buNone/>
              <a:defRPr sz="2400" b="1">
                <a:solidFill>
                  <a:schemeClr val="accent6"/>
                </a:solidFill>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9" name="Google Shape;49;p16"/>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p17"/>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17"/>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17"/>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413089257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alpha val="0"/>
          </a:srgbClr>
        </a:solidFill>
        <a:effectLst/>
      </p:bgPr>
    </p:bg>
    <p:spTree>
      <p:nvGrpSpPr>
        <p:cNvPr id="1" name="Shape 5"/>
        <p:cNvGrpSpPr/>
        <p:nvPr/>
      </p:nvGrpSpPr>
      <p:grpSpPr>
        <a:xfrm>
          <a:off x="0" y="0"/>
          <a:ext cx="0" cy="0"/>
          <a:chOff x="0" y="0"/>
          <a:chExt cx="0" cy="0"/>
        </a:xfrm>
      </p:grpSpPr>
      <p:sp>
        <p:nvSpPr>
          <p:cNvPr id="6" name="Google Shape;6;p10"/>
          <p:cNvSpPr/>
          <p:nvPr/>
        </p:nvSpPr>
        <p:spPr>
          <a:xfrm>
            <a:off x="0" y="0"/>
            <a:ext cx="12192000" cy="797521"/>
          </a:xfrm>
          <a:prstGeom prst="rect">
            <a:avLst/>
          </a:prstGeom>
          <a:solidFill>
            <a:schemeClr val="accent1"/>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D1D1D1"/>
              </a:buClr>
              <a:buSzPts val="1800"/>
              <a:buFont typeface="Open Sans"/>
              <a:buNone/>
            </a:pPr>
            <a:endParaRPr sz="1800" b="0" i="0" u="none" strike="noStrike" cap="none">
              <a:solidFill>
                <a:srgbClr val="D1D1D1"/>
              </a:solidFill>
              <a:latin typeface="Open Sans"/>
              <a:ea typeface="Open Sans"/>
              <a:cs typeface="Open Sans"/>
              <a:sym typeface="Open Sans"/>
            </a:endParaRPr>
          </a:p>
        </p:txBody>
      </p:sp>
      <p:sp>
        <p:nvSpPr>
          <p:cNvPr id="7" name="Google Shape;7;p10"/>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marR="0" lvl="0"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1pPr>
            <a:lvl2pPr marR="0" lvl="1"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2pPr>
            <a:lvl3pPr marR="0" lvl="2"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3pPr>
            <a:lvl4pPr marR="0" lvl="3"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4pPr>
            <a:lvl5pPr marR="0" lvl="4"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5pPr>
            <a:lvl6pPr marR="0" lvl="5"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6pPr>
            <a:lvl7pPr marR="0" lvl="6"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7pPr>
            <a:lvl8pPr marR="0" lvl="7"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8pPr>
            <a:lvl9pPr marR="0" lvl="8"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9pPr>
          </a:lstStyle>
          <a:p>
            <a:endParaRPr/>
          </a:p>
        </p:txBody>
      </p:sp>
      <p:sp>
        <p:nvSpPr>
          <p:cNvPr id="8" name="Google Shape;8;p10"/>
          <p:cNvSpPr txBox="1">
            <a:spLocks noGrp="1"/>
          </p:cNvSpPr>
          <p:nvPr>
            <p:ph type="body" idx="1"/>
          </p:nvPr>
        </p:nvSpPr>
        <p:spPr>
          <a:xfrm>
            <a:off x="97971" y="881742"/>
            <a:ext cx="11944351" cy="5870124"/>
          </a:xfrm>
          <a:prstGeom prst="rect">
            <a:avLst/>
          </a:prstGeom>
          <a:noFill/>
          <a:ln>
            <a:noFill/>
          </a:ln>
        </p:spPr>
        <p:txBody>
          <a:bodyPr spcFirstLastPara="1" wrap="square" lIns="45700" tIns="45700" rIns="45700" bIns="45700" anchor="t" anchorCtr="0">
            <a:normAutofit/>
          </a:bodyPr>
          <a:lstStyle>
            <a:lvl1pPr marL="457200" marR="0" lvl="0" indent="-228600" algn="l" rtl="0">
              <a:lnSpc>
                <a:spcPct val="90000"/>
              </a:lnSpc>
              <a:spcBef>
                <a:spcPts val="1000"/>
              </a:spcBef>
              <a:spcAft>
                <a:spcPts val="0"/>
              </a:spcAft>
              <a:buClr>
                <a:srgbClr val="616161"/>
              </a:buClr>
              <a:buSzPts val="1800"/>
              <a:buFont typeface="Calibri"/>
              <a:buNone/>
              <a:defRPr sz="1800" b="0" i="0" u="none" strike="noStrike" cap="none">
                <a:solidFill>
                  <a:srgbClr val="616161"/>
                </a:solidFill>
                <a:latin typeface="Calibri"/>
                <a:ea typeface="Calibri"/>
                <a:cs typeface="Calibri"/>
                <a:sym typeface="Calibri"/>
              </a:defRPr>
            </a:lvl1pPr>
            <a:lvl2pPr marL="914400" marR="0" lvl="1"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2pPr>
            <a:lvl3pPr marL="1371600" marR="0" lvl="2"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3pPr>
            <a:lvl4pPr marL="1828800" marR="0" lvl="3"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4pPr>
            <a:lvl5pPr marL="2286000" marR="0" lvl="4"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5pPr>
            <a:lvl6pPr marL="2743200" marR="0" lvl="5"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6pPr>
            <a:lvl7pPr marL="3200400" marR="0" lvl="6"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7pPr>
            <a:lvl8pPr marL="3657600" marR="0" lvl="7"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8pPr>
            <a:lvl9pPr marL="4114800" marR="0" lvl="8"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9pPr>
          </a:lstStyle>
          <a:p>
            <a:endParaRPr/>
          </a:p>
        </p:txBody>
      </p:sp>
      <p:sp>
        <p:nvSpPr>
          <p:cNvPr id="9" name="Google Shape;9;p10"/>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1"/>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93" name="Google Shape;93;p1" descr="Graphic 6"/>
          <p:cNvSpPr/>
          <p:nvPr/>
        </p:nvSpPr>
        <p:spPr>
          <a:xfrm>
            <a:off x="0" y="-12700"/>
            <a:ext cx="12192000" cy="6036945"/>
          </a:xfrm>
          <a:custGeom>
            <a:avLst/>
            <a:gdLst/>
            <a:ahLst/>
            <a:cxnLst/>
            <a:rect l="l" t="t" r="r" b="b"/>
            <a:pathLst>
              <a:path w="24384000" h="12073890" extrusionOk="0">
                <a:moveTo>
                  <a:pt x="0" y="0"/>
                </a:moveTo>
                <a:lnTo>
                  <a:pt x="24384000" y="0"/>
                </a:lnTo>
                <a:lnTo>
                  <a:pt x="24384000" y="12073890"/>
                </a:lnTo>
                <a:lnTo>
                  <a:pt x="0" y="12073890"/>
                </a:lnTo>
                <a:lnTo>
                  <a:pt x="0" y="0"/>
                </a:lnTo>
                <a:close/>
              </a:path>
            </a:pathLst>
          </a:custGeom>
          <a:blipFill rotWithShape="1">
            <a:blip r:embed="rId3">
              <a:alphaModFix/>
            </a:blip>
            <a:stretch>
              <a:fillRect b="-21415"/>
            </a:stretch>
          </a:blipFill>
          <a:ln>
            <a:noFill/>
          </a:ln>
        </p:spPr>
        <p:txBody>
          <a:bodyPr/>
          <a:lstStyle/>
          <a:p>
            <a:endParaRPr lang="el-GR" sz="933"/>
          </a:p>
        </p:txBody>
      </p:sp>
      <p:sp>
        <p:nvSpPr>
          <p:cNvPr id="94" name="Google Shape;94;p1"/>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95" name="Google Shape;95;p1" descr="Picture 9"/>
          <p:cNvSpPr/>
          <p:nvPr/>
        </p:nvSpPr>
        <p:spPr>
          <a:xfrm>
            <a:off x="759994" y="6249859"/>
            <a:ext cx="1954593" cy="417195"/>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4">
              <a:alphaModFix/>
            </a:blip>
            <a:stretch>
              <a:fillRect r="-323" b="-5"/>
            </a:stretch>
          </a:blipFill>
          <a:ln>
            <a:noFill/>
          </a:ln>
        </p:spPr>
        <p:txBody>
          <a:bodyPr/>
          <a:lstStyle/>
          <a:p>
            <a:endParaRPr lang="el-GR" sz="933"/>
          </a:p>
        </p:txBody>
      </p:sp>
      <p:sp>
        <p:nvSpPr>
          <p:cNvPr id="96" name="Google Shape;96;p1"/>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8DC2EE"/>
          </a:solidFill>
          <a:ln>
            <a:noFill/>
          </a:ln>
        </p:spPr>
        <p:txBody>
          <a:bodyPr/>
          <a:lstStyle/>
          <a:p>
            <a:endParaRPr lang="el-GR" sz="933"/>
          </a:p>
        </p:txBody>
      </p:sp>
      <p:sp>
        <p:nvSpPr>
          <p:cNvPr id="97" name="Google Shape;97;p1" descr="Graphic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5">
              <a:alphaModFix/>
            </a:blip>
            <a:stretch>
              <a:fillRect b="-60"/>
            </a:stretch>
          </a:blipFill>
          <a:ln>
            <a:noFill/>
          </a:ln>
        </p:spPr>
        <p:txBody>
          <a:bodyPr/>
          <a:lstStyle/>
          <a:p>
            <a:endParaRPr lang="el-GR" sz="933"/>
          </a:p>
        </p:txBody>
      </p:sp>
      <p:sp>
        <p:nvSpPr>
          <p:cNvPr id="98" name="Google Shape;98;p1"/>
          <p:cNvSpPr txBox="1"/>
          <p:nvPr/>
        </p:nvSpPr>
        <p:spPr>
          <a:xfrm>
            <a:off x="2912802" y="6175537"/>
            <a:ext cx="7982621" cy="553998"/>
          </a:xfrm>
          <a:prstGeom prst="rect">
            <a:avLst/>
          </a:prstGeom>
          <a:noFill/>
          <a:ln>
            <a:noFill/>
          </a:ln>
        </p:spPr>
        <p:txBody>
          <a:bodyPr spcFirstLastPara="1" wrap="square" lIns="0" tIns="0" rIns="0" bIns="0" anchor="t" anchorCtr="0">
            <a:spAutoFit/>
          </a:bodyPr>
          <a:lstStyle/>
          <a:p>
            <a:pPr>
              <a:lnSpc>
                <a:spcPct val="120000"/>
              </a:lnSpc>
            </a:pPr>
            <a:r>
              <a:rPr lang="en-US" sz="1000">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sz="933"/>
          </a:p>
        </p:txBody>
      </p:sp>
      <p:sp>
        <p:nvSpPr>
          <p:cNvPr id="99" name="Google Shape;99;p1" descr="Graphic 12"/>
          <p:cNvSpPr/>
          <p:nvPr/>
        </p:nvSpPr>
        <p:spPr>
          <a:xfrm>
            <a:off x="9170826" y="3788807"/>
            <a:ext cx="2764473" cy="2248154"/>
          </a:xfrm>
          <a:custGeom>
            <a:avLst/>
            <a:gdLst/>
            <a:ahLst/>
            <a:cxnLst/>
            <a:rect l="l" t="t" r="r" b="b"/>
            <a:pathLst>
              <a:path w="5528945" h="4496308" extrusionOk="0">
                <a:moveTo>
                  <a:pt x="0" y="0"/>
                </a:moveTo>
                <a:lnTo>
                  <a:pt x="5528945" y="0"/>
                </a:lnTo>
                <a:lnTo>
                  <a:pt x="5528945" y="4496308"/>
                </a:lnTo>
                <a:lnTo>
                  <a:pt x="0" y="4496308"/>
                </a:lnTo>
                <a:lnTo>
                  <a:pt x="0" y="0"/>
                </a:lnTo>
                <a:close/>
              </a:path>
            </a:pathLst>
          </a:custGeom>
          <a:blipFill rotWithShape="1">
            <a:blip r:embed="rId6">
              <a:alphaModFix/>
            </a:blip>
            <a:stretch>
              <a:fillRect b="-9917"/>
            </a:stretch>
          </a:blipFill>
          <a:ln>
            <a:noFill/>
          </a:ln>
        </p:spPr>
        <p:txBody>
          <a:bodyPr/>
          <a:lstStyle/>
          <a:p>
            <a:endParaRPr lang="el-GR" sz="933"/>
          </a:p>
        </p:txBody>
      </p:sp>
      <p:sp>
        <p:nvSpPr>
          <p:cNvPr id="100" name="Google Shape;100;p1"/>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7">
              <a:alphaModFix/>
            </a:blip>
            <a:stretch>
              <a:fillRect l="-481" r="-480"/>
            </a:stretch>
          </a:blipFill>
          <a:ln>
            <a:noFill/>
          </a:ln>
        </p:spPr>
        <p:txBody>
          <a:bodyPr/>
          <a:lstStyle/>
          <a:p>
            <a:endParaRPr lang="el-GR" sz="933"/>
          </a:p>
        </p:txBody>
      </p:sp>
      <p:sp>
        <p:nvSpPr>
          <p:cNvPr id="101" name="Google Shape;101;p1"/>
          <p:cNvSpPr/>
          <p:nvPr/>
        </p:nvSpPr>
        <p:spPr>
          <a:xfrm>
            <a:off x="3598686" y="3632651"/>
            <a:ext cx="1626161" cy="282212"/>
          </a:xfrm>
          <a:custGeom>
            <a:avLst/>
            <a:gdLst/>
            <a:ahLst/>
            <a:cxnLst/>
            <a:rect l="l" t="t" r="r" b="b"/>
            <a:pathLst>
              <a:path w="2439242" h="423318" extrusionOk="0">
                <a:moveTo>
                  <a:pt x="0" y="0"/>
                </a:moveTo>
                <a:lnTo>
                  <a:pt x="2439242" y="0"/>
                </a:lnTo>
                <a:lnTo>
                  <a:pt x="2439242" y="423319"/>
                </a:lnTo>
                <a:lnTo>
                  <a:pt x="0" y="423319"/>
                </a:lnTo>
                <a:lnTo>
                  <a:pt x="0" y="0"/>
                </a:lnTo>
                <a:close/>
              </a:path>
            </a:pathLst>
          </a:custGeom>
          <a:blipFill rotWithShape="1">
            <a:blip r:embed="rId8">
              <a:alphaModFix/>
            </a:blip>
            <a:stretch>
              <a:fillRect r="-57825" b="-177369"/>
            </a:stretch>
          </a:blipFill>
          <a:ln>
            <a:noFill/>
          </a:ln>
        </p:spPr>
        <p:txBody>
          <a:bodyPr/>
          <a:lstStyle/>
          <a:p>
            <a:endParaRPr lang="el-GR" sz="933"/>
          </a:p>
        </p:txBody>
      </p:sp>
      <p:grpSp>
        <p:nvGrpSpPr>
          <p:cNvPr id="102" name="Google Shape;102;p1"/>
          <p:cNvGrpSpPr/>
          <p:nvPr/>
        </p:nvGrpSpPr>
        <p:grpSpPr>
          <a:xfrm>
            <a:off x="204534" y="3180117"/>
            <a:ext cx="11851035" cy="473663"/>
            <a:chOff x="0" y="-9525"/>
            <a:chExt cx="5191447" cy="187130"/>
          </a:xfrm>
        </p:grpSpPr>
        <p:sp>
          <p:nvSpPr>
            <p:cNvPr id="103" name="Google Shape;103;p1"/>
            <p:cNvSpPr/>
            <p:nvPr/>
          </p:nvSpPr>
          <p:spPr>
            <a:xfrm>
              <a:off x="0" y="0"/>
              <a:ext cx="5191447" cy="177605"/>
            </a:xfrm>
            <a:custGeom>
              <a:avLst/>
              <a:gdLst/>
              <a:ahLst/>
              <a:cxnLst/>
              <a:rect l="l" t="t" r="r" b="b"/>
              <a:pathLst>
                <a:path w="5191447" h="177605" extrusionOk="0">
                  <a:moveTo>
                    <a:pt x="0" y="0"/>
                  </a:moveTo>
                  <a:lnTo>
                    <a:pt x="5191447" y="0"/>
                  </a:lnTo>
                  <a:lnTo>
                    <a:pt x="5191447" y="177605"/>
                  </a:lnTo>
                  <a:lnTo>
                    <a:pt x="0" y="177605"/>
                  </a:lnTo>
                  <a:close/>
                </a:path>
              </a:pathLst>
            </a:custGeom>
            <a:solidFill>
              <a:srgbClr val="B7B6BF"/>
            </a:solidFill>
            <a:ln>
              <a:noFill/>
            </a:ln>
          </p:spPr>
          <p:txBody>
            <a:bodyPr/>
            <a:lstStyle/>
            <a:p>
              <a:endParaRPr lang="el-GR" sz="933"/>
            </a:p>
          </p:txBody>
        </p:sp>
        <p:sp>
          <p:nvSpPr>
            <p:cNvPr id="104" name="Google Shape;104;p1"/>
            <p:cNvSpPr txBox="1"/>
            <p:nvPr/>
          </p:nvSpPr>
          <p:spPr>
            <a:xfrm>
              <a:off x="0" y="-9525"/>
              <a:ext cx="5191447" cy="187130"/>
            </a:xfrm>
            <a:prstGeom prst="rect">
              <a:avLst/>
            </a:prstGeom>
            <a:noFill/>
            <a:ln>
              <a:noFill/>
            </a:ln>
          </p:spPr>
          <p:txBody>
            <a:bodyPr spcFirstLastPara="1" wrap="square" lIns="33867" tIns="33867" rIns="33867" bIns="33867" anchor="ctr" anchorCtr="0">
              <a:noAutofit/>
            </a:bodyPr>
            <a:lstStyle/>
            <a:p>
              <a:pPr algn="ctr">
                <a:lnSpc>
                  <a:spcPct val="144000"/>
                </a:lnSpc>
              </a:pPr>
              <a:endParaRPr sz="1200">
                <a:solidFill>
                  <a:schemeClr val="dk1"/>
                </a:solidFill>
                <a:latin typeface="Calibri"/>
                <a:ea typeface="Calibri"/>
                <a:cs typeface="Calibri"/>
                <a:sym typeface="Calibri"/>
              </a:endParaRPr>
            </a:p>
          </p:txBody>
        </p:sp>
      </p:grpSp>
      <p:sp>
        <p:nvSpPr>
          <p:cNvPr id="105" name="Google Shape;105;p1"/>
          <p:cNvSpPr txBox="1"/>
          <p:nvPr/>
        </p:nvSpPr>
        <p:spPr>
          <a:xfrm>
            <a:off x="451297" y="3178820"/>
            <a:ext cx="11484031" cy="2796086"/>
          </a:xfrm>
          <a:prstGeom prst="rect">
            <a:avLst/>
          </a:prstGeom>
          <a:noFill/>
          <a:ln>
            <a:noFill/>
          </a:ln>
        </p:spPr>
        <p:txBody>
          <a:bodyPr spcFirstLastPara="1" wrap="square" lIns="0" tIns="0" rIns="0" bIns="0" anchor="t" anchorCtr="0">
            <a:spAutoFit/>
          </a:bodyPr>
          <a:lstStyle/>
          <a:p>
            <a:pPr>
              <a:lnSpc>
                <a:spcPct val="107985"/>
              </a:lnSpc>
            </a:pPr>
            <a:r>
              <a:rPr lang="el-GR" sz="2933" b="1" dirty="0">
                <a:solidFill>
                  <a:srgbClr val="5BAE53"/>
                </a:solidFill>
                <a:latin typeface="Calibri"/>
                <a:ea typeface="Calibri"/>
                <a:cs typeface="Calibri"/>
                <a:sym typeface="Calibri"/>
              </a:rPr>
              <a:t>Ενεργοί πολίτες μέσω εικονικού τουρισμού με τη βοήθεια του </a:t>
            </a:r>
            <a:r>
              <a:rPr lang="en-US" sz="2933" b="1" dirty="0">
                <a:solidFill>
                  <a:srgbClr val="5BAE53"/>
                </a:solidFill>
                <a:latin typeface="Calibri"/>
                <a:ea typeface="Calibri"/>
                <a:cs typeface="Calibri"/>
                <a:sym typeface="Calibri"/>
              </a:rPr>
              <a:t>Minecraft</a:t>
            </a:r>
            <a:endParaRPr sz="800" dirty="0"/>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p:txBody>
      </p:sp>
      <p:sp>
        <p:nvSpPr>
          <p:cNvPr id="106" name="Google Shape;106;p1"/>
          <p:cNvSpPr txBox="1"/>
          <p:nvPr/>
        </p:nvSpPr>
        <p:spPr>
          <a:xfrm>
            <a:off x="2796643" y="3599548"/>
            <a:ext cx="3230247" cy="316240"/>
          </a:xfrm>
          <a:prstGeom prst="rect">
            <a:avLst/>
          </a:prstGeom>
          <a:noFill/>
          <a:ln>
            <a:noFill/>
          </a:ln>
        </p:spPr>
        <p:txBody>
          <a:bodyPr spcFirstLastPara="1" wrap="square" lIns="0" tIns="0" rIns="0" bIns="0" anchor="t" anchorCtr="0">
            <a:spAutoFit/>
          </a:bodyPr>
          <a:lstStyle/>
          <a:p>
            <a:pPr algn="ctr">
              <a:lnSpc>
                <a:spcPct val="107985"/>
              </a:lnSpc>
            </a:pPr>
            <a:r>
              <a:rPr lang="el-GR" sz="1903" b="1" dirty="0">
                <a:latin typeface="Calibri"/>
                <a:ea typeface="Calibri"/>
                <a:cs typeface="Calibri"/>
                <a:sym typeface="Calibri"/>
              </a:rPr>
              <a:t>Αριθμός έργου</a:t>
            </a:r>
            <a:endParaRPr sz="933"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2"/>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116" name="Google Shape;116;p2" descr="Gráfico 6"/>
          <p:cNvSpPr/>
          <p:nvPr/>
        </p:nvSpPr>
        <p:spPr>
          <a:xfrm>
            <a:off x="0" y="-12700"/>
            <a:ext cx="12192000" cy="6036945"/>
          </a:xfrm>
          <a:custGeom>
            <a:avLst/>
            <a:gdLst/>
            <a:ahLst/>
            <a:cxnLst/>
            <a:rect l="l" t="t" r="r" b="b"/>
            <a:pathLst>
              <a:path w="24384000" h="12073890" extrusionOk="0">
                <a:moveTo>
                  <a:pt x="0" y="0"/>
                </a:moveTo>
                <a:lnTo>
                  <a:pt x="24384000" y="0"/>
                </a:lnTo>
                <a:lnTo>
                  <a:pt x="24384000" y="12073890"/>
                </a:lnTo>
                <a:lnTo>
                  <a:pt x="0" y="12073890"/>
                </a:lnTo>
                <a:lnTo>
                  <a:pt x="0" y="0"/>
                </a:lnTo>
                <a:close/>
              </a:path>
            </a:pathLst>
          </a:custGeom>
          <a:blipFill rotWithShape="1">
            <a:blip r:embed="rId3">
              <a:alphaModFix/>
            </a:blip>
            <a:stretch>
              <a:fillRect b="-21415"/>
            </a:stretch>
          </a:blipFill>
          <a:ln>
            <a:noFill/>
          </a:ln>
        </p:spPr>
        <p:txBody>
          <a:bodyPr/>
          <a:lstStyle/>
          <a:p>
            <a:endParaRPr lang="el-GR" sz="933"/>
          </a:p>
        </p:txBody>
      </p:sp>
      <p:sp>
        <p:nvSpPr>
          <p:cNvPr id="117" name="Google Shape;117;p2"/>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119" name="Google Shape;119;p2"/>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8DC2EE"/>
          </a:solidFill>
          <a:ln>
            <a:noFill/>
          </a:ln>
        </p:spPr>
        <p:txBody>
          <a:bodyPr/>
          <a:lstStyle/>
          <a:p>
            <a:endParaRPr lang="el-GR" sz="933"/>
          </a:p>
        </p:txBody>
      </p:sp>
      <p:sp>
        <p:nvSpPr>
          <p:cNvPr id="120" name="Google Shape;120;p2" descr="Gráfico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4">
              <a:alphaModFix/>
            </a:blip>
            <a:stretch>
              <a:fillRect b="-60"/>
            </a:stretch>
          </a:blipFill>
          <a:ln>
            <a:noFill/>
          </a:ln>
        </p:spPr>
        <p:txBody>
          <a:bodyPr/>
          <a:lstStyle/>
          <a:p>
            <a:endParaRPr lang="el-GR" sz="933"/>
          </a:p>
        </p:txBody>
      </p:sp>
      <p:sp>
        <p:nvSpPr>
          <p:cNvPr id="121" name="Google Shape;121;p2" descr="Gráfico 12"/>
          <p:cNvSpPr/>
          <p:nvPr/>
        </p:nvSpPr>
        <p:spPr>
          <a:xfrm>
            <a:off x="9170826" y="3788807"/>
            <a:ext cx="2764473" cy="2248154"/>
          </a:xfrm>
          <a:custGeom>
            <a:avLst/>
            <a:gdLst/>
            <a:ahLst/>
            <a:cxnLst/>
            <a:rect l="l" t="t" r="r" b="b"/>
            <a:pathLst>
              <a:path w="5528945" h="4496308" extrusionOk="0">
                <a:moveTo>
                  <a:pt x="0" y="0"/>
                </a:moveTo>
                <a:lnTo>
                  <a:pt x="5528945" y="0"/>
                </a:lnTo>
                <a:lnTo>
                  <a:pt x="5528945" y="4496308"/>
                </a:lnTo>
                <a:lnTo>
                  <a:pt x="0" y="4496308"/>
                </a:lnTo>
                <a:lnTo>
                  <a:pt x="0" y="0"/>
                </a:lnTo>
                <a:close/>
              </a:path>
            </a:pathLst>
          </a:custGeom>
          <a:blipFill rotWithShape="1">
            <a:blip r:embed="rId5">
              <a:alphaModFix/>
            </a:blip>
            <a:stretch>
              <a:fillRect b="-9917"/>
            </a:stretch>
          </a:blipFill>
          <a:ln>
            <a:noFill/>
          </a:ln>
        </p:spPr>
        <p:txBody>
          <a:bodyPr/>
          <a:lstStyle/>
          <a:p>
            <a:endParaRPr lang="el-GR" sz="933"/>
          </a:p>
        </p:txBody>
      </p:sp>
      <p:grpSp>
        <p:nvGrpSpPr>
          <p:cNvPr id="122" name="Google Shape;122;p2"/>
          <p:cNvGrpSpPr/>
          <p:nvPr/>
        </p:nvGrpSpPr>
        <p:grpSpPr>
          <a:xfrm>
            <a:off x="374726" y="2165218"/>
            <a:ext cx="6914701" cy="1353150"/>
            <a:chOff x="0" y="-38100"/>
            <a:chExt cx="13829401" cy="2706300"/>
          </a:xfrm>
        </p:grpSpPr>
        <p:sp>
          <p:nvSpPr>
            <p:cNvPr id="123" name="Google Shape;123;p2"/>
            <p:cNvSpPr/>
            <p:nvPr/>
          </p:nvSpPr>
          <p:spPr>
            <a:xfrm>
              <a:off x="0" y="0"/>
              <a:ext cx="13829401" cy="2668200"/>
            </a:xfrm>
            <a:custGeom>
              <a:avLst/>
              <a:gdLst/>
              <a:ahLst/>
              <a:cxnLst/>
              <a:rect l="l" t="t" r="r" b="b"/>
              <a:pathLst>
                <a:path w="13829401" h="2668200" extrusionOk="0">
                  <a:moveTo>
                    <a:pt x="0" y="0"/>
                  </a:moveTo>
                  <a:lnTo>
                    <a:pt x="13829401" y="0"/>
                  </a:lnTo>
                  <a:lnTo>
                    <a:pt x="13829401" y="2668200"/>
                  </a:lnTo>
                  <a:lnTo>
                    <a:pt x="0" y="2668200"/>
                  </a:lnTo>
                  <a:close/>
                </a:path>
              </a:pathLst>
            </a:custGeom>
            <a:solidFill>
              <a:srgbClr val="000000">
                <a:alpha val="0"/>
              </a:srgbClr>
            </a:solidFill>
            <a:ln>
              <a:noFill/>
            </a:ln>
          </p:spPr>
          <p:txBody>
            <a:bodyPr/>
            <a:lstStyle/>
            <a:p>
              <a:endParaRPr lang="el-GR" sz="933"/>
            </a:p>
          </p:txBody>
        </p:sp>
        <p:sp>
          <p:nvSpPr>
            <p:cNvPr id="124" name="Google Shape;124;p2"/>
            <p:cNvSpPr txBox="1"/>
            <p:nvPr/>
          </p:nvSpPr>
          <p:spPr>
            <a:xfrm>
              <a:off x="0" y="-38100"/>
              <a:ext cx="13829400" cy="2706300"/>
            </a:xfrm>
            <a:prstGeom prst="rect">
              <a:avLst/>
            </a:prstGeom>
            <a:noFill/>
            <a:ln>
              <a:noFill/>
            </a:ln>
          </p:spPr>
          <p:txBody>
            <a:bodyPr spcFirstLastPara="1" wrap="square" lIns="0" tIns="0" rIns="0" bIns="0" anchor="ctr" anchorCtr="0">
              <a:noAutofit/>
            </a:bodyPr>
            <a:lstStyle/>
            <a:p>
              <a:pPr>
                <a:lnSpc>
                  <a:spcPct val="129000"/>
                </a:lnSpc>
              </a:pPr>
              <a:r>
                <a:rPr lang="el-GR" sz="3600" dirty="0">
                  <a:solidFill>
                    <a:srgbClr val="70C573"/>
                  </a:solidFill>
                  <a:latin typeface="Press Start 2P"/>
                  <a:ea typeface="Press Start 2P"/>
                  <a:cs typeface="Press Start 2P"/>
                  <a:sym typeface="Press Start 2P"/>
                </a:rPr>
                <a:t>Ψηφιακές Δεξιότητες για Βιώσιμο Τουρισμό</a:t>
              </a:r>
              <a:endParaRPr lang="el-GR" sz="1050" dirty="0"/>
            </a:p>
          </p:txBody>
        </p:sp>
      </p:grpSp>
      <p:grpSp>
        <p:nvGrpSpPr>
          <p:cNvPr id="125" name="Google Shape;125;p2"/>
          <p:cNvGrpSpPr/>
          <p:nvPr/>
        </p:nvGrpSpPr>
        <p:grpSpPr>
          <a:xfrm>
            <a:off x="396368" y="3651962"/>
            <a:ext cx="9268332" cy="1311882"/>
            <a:chOff x="0" y="-38100"/>
            <a:chExt cx="18536664" cy="2623764"/>
          </a:xfrm>
        </p:grpSpPr>
        <p:sp>
          <p:nvSpPr>
            <p:cNvPr id="126" name="Google Shape;126;p2"/>
            <p:cNvSpPr/>
            <p:nvPr/>
          </p:nvSpPr>
          <p:spPr>
            <a:xfrm>
              <a:off x="0" y="0"/>
              <a:ext cx="13786114" cy="2585664"/>
            </a:xfrm>
            <a:custGeom>
              <a:avLst/>
              <a:gdLst/>
              <a:ahLst/>
              <a:cxnLst/>
              <a:rect l="l" t="t" r="r" b="b"/>
              <a:pathLst>
                <a:path w="13786114" h="2585664" extrusionOk="0">
                  <a:moveTo>
                    <a:pt x="0" y="0"/>
                  </a:moveTo>
                  <a:lnTo>
                    <a:pt x="13786114" y="0"/>
                  </a:lnTo>
                  <a:lnTo>
                    <a:pt x="13786114" y="2585664"/>
                  </a:lnTo>
                  <a:lnTo>
                    <a:pt x="0" y="2585664"/>
                  </a:lnTo>
                  <a:close/>
                </a:path>
              </a:pathLst>
            </a:custGeom>
            <a:solidFill>
              <a:srgbClr val="000000">
                <a:alpha val="0"/>
              </a:srgbClr>
            </a:solidFill>
            <a:ln>
              <a:noFill/>
            </a:ln>
          </p:spPr>
          <p:txBody>
            <a:bodyPr/>
            <a:lstStyle/>
            <a:p>
              <a:endParaRPr lang="el-GR" sz="933"/>
            </a:p>
          </p:txBody>
        </p:sp>
        <p:sp>
          <p:nvSpPr>
            <p:cNvPr id="127" name="Google Shape;127;p2"/>
            <p:cNvSpPr txBox="1"/>
            <p:nvPr/>
          </p:nvSpPr>
          <p:spPr>
            <a:xfrm>
              <a:off x="0" y="-38100"/>
              <a:ext cx="18536664" cy="2623764"/>
            </a:xfrm>
            <a:prstGeom prst="rect">
              <a:avLst/>
            </a:prstGeom>
            <a:noFill/>
            <a:ln>
              <a:noFill/>
            </a:ln>
          </p:spPr>
          <p:txBody>
            <a:bodyPr spcFirstLastPara="1" wrap="square" lIns="0" tIns="0" rIns="0" bIns="0" anchor="ctr" anchorCtr="0">
              <a:noAutofit/>
            </a:bodyPr>
            <a:lstStyle/>
            <a:p>
              <a:pPr>
                <a:lnSpc>
                  <a:spcPct val="108000"/>
                </a:lnSpc>
              </a:pPr>
              <a:r>
                <a:rPr lang="el-GR" sz="2600" i="1" dirty="0">
                  <a:solidFill>
                    <a:srgbClr val="D1E7F8"/>
                  </a:solidFill>
                  <a:latin typeface="Calibri"/>
                  <a:ea typeface="Calibri"/>
                  <a:cs typeface="Calibri"/>
                  <a:sym typeface="Calibri"/>
                </a:rPr>
                <a:t>3.3 Τάσεις και Προβλέψεις στον Τουρισμό</a:t>
              </a:r>
              <a:endParaRPr sz="933" dirty="0"/>
            </a:p>
          </p:txBody>
        </p:sp>
      </p:grpSp>
      <p:sp>
        <p:nvSpPr>
          <p:cNvPr id="128" name="Google Shape;128;p2"/>
          <p:cNvSpPr txBox="1"/>
          <p:nvPr/>
        </p:nvSpPr>
        <p:spPr>
          <a:xfrm>
            <a:off x="2912802" y="6175537"/>
            <a:ext cx="7982621" cy="574260"/>
          </a:xfrm>
          <a:prstGeom prst="rect">
            <a:avLst/>
          </a:prstGeom>
          <a:noFill/>
          <a:ln>
            <a:noFill/>
          </a:ln>
        </p:spPr>
        <p:txBody>
          <a:bodyPr spcFirstLastPara="1" wrap="square" lIns="0" tIns="0" rIns="0" bIns="0" anchor="t" anchorCtr="0">
            <a:spAutoFit/>
          </a:bodyPr>
          <a:lstStyle/>
          <a:p>
            <a:r>
              <a:rPr lang="el-GR" sz="933" dirty="0"/>
              <a:t>Με τη χρηματοδότηση της Ευρωπαϊκής Ένωσης. Οι απόψεις και οι γνώμες που διατυπώνονται εκφράζουν αποκλειστικά τις απόψεις των συντακτών και δεν αντιπροσωπεύουν κατ' ανάγκη τις απόψεις της Ευρωπαϊκής Ένωσης ή του Ευρωπαϊκού Εκτελεστικού Οργανισμού Εκπαίδευσης και Πολιτισμού (EACEA). Η Ευρωπαϊκή Ένωση και ο EACEA δεν μπορούν να θεωρηθούν υπεύθυνοι για τις εκφραζόμενες απόψεις.    </a:t>
            </a:r>
            <a:r>
              <a:rPr lang="en-US" sz="933" dirty="0"/>
              <a:t>[</a:t>
            </a:r>
            <a:r>
              <a:rPr lang="el-GR" sz="933" dirty="0"/>
              <a:t>Αριθμός έργου</a:t>
            </a:r>
            <a:r>
              <a:rPr lang="en-US" sz="933" dirty="0"/>
              <a:t>: 2023-1-CY02-KA220-YOU-000154272]</a:t>
            </a:r>
            <a:endParaRPr lang="el-GR" sz="933" dirty="0"/>
          </a:p>
        </p:txBody>
      </p:sp>
      <p:pic>
        <p:nvPicPr>
          <p:cNvPr id="2" name="Picture 1" descr="Blue text on a white background&#10;&#10;AI-generated content may be incorrect.">
            <a:extLst>
              <a:ext uri="{FF2B5EF4-FFF2-40B4-BE49-F238E27FC236}">
                <a16:creationId xmlns:a16="http://schemas.microsoft.com/office/drawing/2014/main" id="{27D24719-45D6-6D8F-2FCA-2BD74A16E081}"/>
              </a:ext>
            </a:extLst>
          </p:cNvPr>
          <p:cNvPicPr>
            <a:picLocks noChangeAspect="1"/>
          </p:cNvPicPr>
          <p:nvPr/>
        </p:nvPicPr>
        <p:blipFill>
          <a:blip r:embed="rId6"/>
          <a:stretch>
            <a:fillRect/>
          </a:stretch>
        </p:blipFill>
        <p:spPr>
          <a:xfrm>
            <a:off x="401324" y="6222959"/>
            <a:ext cx="2404065" cy="404403"/>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3"/>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138" name="Google Shape;138;p3" descr="Imagen 1"/>
          <p:cNvSpPr/>
          <p:nvPr/>
        </p:nvSpPr>
        <p:spPr>
          <a:xfrm>
            <a:off x="0" y="1931"/>
            <a:ext cx="12192000" cy="6035040"/>
          </a:xfrm>
          <a:custGeom>
            <a:avLst/>
            <a:gdLst/>
            <a:ahLst/>
            <a:cxnLst/>
            <a:rect l="l" t="t" r="r" b="b"/>
            <a:pathLst>
              <a:path w="24384000" h="12070080" extrusionOk="0">
                <a:moveTo>
                  <a:pt x="0" y="0"/>
                </a:moveTo>
                <a:lnTo>
                  <a:pt x="24384000" y="0"/>
                </a:lnTo>
                <a:lnTo>
                  <a:pt x="24384000" y="12070080"/>
                </a:lnTo>
                <a:lnTo>
                  <a:pt x="0" y="12070080"/>
                </a:lnTo>
                <a:lnTo>
                  <a:pt x="0" y="0"/>
                </a:lnTo>
                <a:close/>
              </a:path>
            </a:pathLst>
          </a:custGeom>
          <a:blipFill rotWithShape="1">
            <a:blip r:embed="rId3">
              <a:alphaModFix/>
            </a:blip>
            <a:stretch>
              <a:fillRect/>
            </a:stretch>
          </a:blipFill>
          <a:ln>
            <a:noFill/>
          </a:ln>
        </p:spPr>
        <p:txBody>
          <a:bodyPr/>
          <a:lstStyle/>
          <a:p>
            <a:endParaRPr lang="el-GR" sz="933"/>
          </a:p>
        </p:txBody>
      </p:sp>
      <p:sp>
        <p:nvSpPr>
          <p:cNvPr id="139" name="Google Shape;139;p3"/>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140" name="Google Shape;140;p3"/>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A56793"/>
          </a:solidFill>
          <a:ln>
            <a:noFill/>
          </a:ln>
        </p:spPr>
        <p:txBody>
          <a:bodyPr/>
          <a:lstStyle/>
          <a:p>
            <a:endParaRPr lang="el-GR" sz="933"/>
          </a:p>
        </p:txBody>
      </p:sp>
      <p:sp>
        <p:nvSpPr>
          <p:cNvPr id="141" name="Google Shape;141;p3" descr="Imagen 8"/>
          <p:cNvSpPr/>
          <p:nvPr/>
        </p:nvSpPr>
        <p:spPr>
          <a:xfrm>
            <a:off x="9411124" y="4636374"/>
            <a:ext cx="993521" cy="1399159"/>
          </a:xfrm>
          <a:custGeom>
            <a:avLst/>
            <a:gdLst/>
            <a:ahLst/>
            <a:cxnLst/>
            <a:rect l="l" t="t" r="r" b="b"/>
            <a:pathLst>
              <a:path w="1987042" h="2798318" extrusionOk="0">
                <a:moveTo>
                  <a:pt x="0" y="0"/>
                </a:moveTo>
                <a:lnTo>
                  <a:pt x="1987042" y="0"/>
                </a:lnTo>
                <a:lnTo>
                  <a:pt x="1987042" y="2798318"/>
                </a:lnTo>
                <a:lnTo>
                  <a:pt x="0" y="2798318"/>
                </a:lnTo>
                <a:lnTo>
                  <a:pt x="0" y="0"/>
                </a:lnTo>
                <a:close/>
              </a:path>
            </a:pathLst>
          </a:custGeom>
          <a:blipFill rotWithShape="1">
            <a:blip r:embed="rId4">
              <a:alphaModFix/>
            </a:blip>
            <a:stretch>
              <a:fillRect l="-33565" t="-60278" r="-126776" b="-4678"/>
            </a:stretch>
          </a:blipFill>
          <a:ln>
            <a:noFill/>
          </a:ln>
        </p:spPr>
        <p:txBody>
          <a:bodyPr/>
          <a:lstStyle/>
          <a:p>
            <a:endParaRPr lang="el-GR" sz="933"/>
          </a:p>
        </p:txBody>
      </p:sp>
      <p:sp>
        <p:nvSpPr>
          <p:cNvPr id="142" name="Google Shape;142;p3" descr="Imagen 3"/>
          <p:cNvSpPr/>
          <p:nvPr/>
        </p:nvSpPr>
        <p:spPr>
          <a:xfrm>
            <a:off x="10204515" y="3758932"/>
            <a:ext cx="1384935" cy="2276603"/>
          </a:xfrm>
          <a:custGeom>
            <a:avLst/>
            <a:gdLst/>
            <a:ahLst/>
            <a:cxnLst/>
            <a:rect l="l" t="t" r="r" b="b"/>
            <a:pathLst>
              <a:path w="2769870" h="4553204" extrusionOk="0">
                <a:moveTo>
                  <a:pt x="0" y="0"/>
                </a:moveTo>
                <a:lnTo>
                  <a:pt x="2769870" y="0"/>
                </a:lnTo>
                <a:lnTo>
                  <a:pt x="2769870" y="4553204"/>
                </a:lnTo>
                <a:lnTo>
                  <a:pt x="0" y="4553204"/>
                </a:lnTo>
                <a:lnTo>
                  <a:pt x="0" y="0"/>
                </a:lnTo>
                <a:close/>
              </a:path>
            </a:pathLst>
          </a:custGeom>
          <a:blipFill rotWithShape="1">
            <a:blip r:embed="rId5">
              <a:alphaModFix/>
            </a:blip>
            <a:stretch>
              <a:fillRect l="-140922" r="-59053" b="-63129"/>
            </a:stretch>
          </a:blipFill>
          <a:ln>
            <a:noFill/>
          </a:ln>
        </p:spPr>
        <p:txBody>
          <a:bodyPr/>
          <a:lstStyle/>
          <a:p>
            <a:endParaRPr lang="el-GR" sz="933"/>
          </a:p>
        </p:txBody>
      </p:sp>
      <p:sp>
        <p:nvSpPr>
          <p:cNvPr id="143" name="Google Shape;143;p3" descr="Gráfico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6">
              <a:alphaModFix/>
            </a:blip>
            <a:stretch>
              <a:fillRect b="-60"/>
            </a:stretch>
          </a:blipFill>
          <a:ln>
            <a:noFill/>
          </a:ln>
        </p:spPr>
        <p:txBody>
          <a:bodyPr/>
          <a:lstStyle/>
          <a:p>
            <a:endParaRPr lang="el-GR" sz="933"/>
          </a:p>
        </p:txBody>
      </p:sp>
      <p:sp>
        <p:nvSpPr>
          <p:cNvPr id="145" name="Google Shape;145;p3"/>
          <p:cNvSpPr txBox="1"/>
          <p:nvPr/>
        </p:nvSpPr>
        <p:spPr>
          <a:xfrm>
            <a:off x="2912802" y="6175537"/>
            <a:ext cx="7982621" cy="574260"/>
          </a:xfrm>
          <a:prstGeom prst="rect">
            <a:avLst/>
          </a:prstGeom>
          <a:noFill/>
          <a:ln>
            <a:noFill/>
          </a:ln>
        </p:spPr>
        <p:txBody>
          <a:bodyPr spcFirstLastPara="1" wrap="square" lIns="0" tIns="0" rIns="0" bIns="0" anchor="t" anchorCtr="0">
            <a:spAutoFit/>
          </a:bodyPr>
          <a:lstStyle/>
          <a:p>
            <a:r>
              <a:rPr lang="el-GR" sz="933" dirty="0"/>
              <a:t>Με τη χρηματοδότηση της Ευρωπαϊκής Ένωσης. Οι απόψεις και οι γνώμες που διατυπώνονται εκφράζουν αποκλειστικά τις απόψεις των συντακτών και δεν αντιπροσωπεύουν κατ' ανάγκη τις απόψεις της Ευρωπαϊκής Ένωσης ή του Ευρωπαϊκού Εκτελεστικού Οργανισμού Εκπαίδευσης και Πολιτισμού (EACEA). Η Ευρωπαϊκή Ένωση και ο EACEA δεν μπορούν να θεωρηθούν υπεύθυνοι για τις εκφραζόμενες απόψεις.    </a:t>
            </a:r>
            <a:r>
              <a:rPr lang="en-US" sz="933" dirty="0"/>
              <a:t>[</a:t>
            </a:r>
            <a:r>
              <a:rPr lang="el-GR" sz="933" dirty="0"/>
              <a:t>Αριθμός έργου</a:t>
            </a:r>
            <a:r>
              <a:rPr lang="en-US" sz="933" dirty="0"/>
              <a:t>: 2023-1-CY02-KA220-YOU-000154272]</a:t>
            </a:r>
            <a:endParaRPr lang="el-GR" sz="933" dirty="0"/>
          </a:p>
        </p:txBody>
      </p:sp>
      <p:grpSp>
        <p:nvGrpSpPr>
          <p:cNvPr id="146" name="Google Shape;146;p3"/>
          <p:cNvGrpSpPr/>
          <p:nvPr/>
        </p:nvGrpSpPr>
        <p:grpSpPr>
          <a:xfrm>
            <a:off x="401325" y="2171426"/>
            <a:ext cx="9281700" cy="1360050"/>
            <a:chOff x="0" y="-38100"/>
            <a:chExt cx="18563400" cy="2720100"/>
          </a:xfrm>
        </p:grpSpPr>
        <p:sp>
          <p:nvSpPr>
            <p:cNvPr id="147" name="Google Shape;147;p3"/>
            <p:cNvSpPr/>
            <p:nvPr/>
          </p:nvSpPr>
          <p:spPr>
            <a:xfrm>
              <a:off x="0" y="0"/>
              <a:ext cx="18563400" cy="2682000"/>
            </a:xfrm>
            <a:custGeom>
              <a:avLst/>
              <a:gdLst/>
              <a:ahLst/>
              <a:cxnLst/>
              <a:rect l="l" t="t" r="r" b="b"/>
              <a:pathLst>
                <a:path w="18563400" h="2682000" extrusionOk="0">
                  <a:moveTo>
                    <a:pt x="0" y="0"/>
                  </a:moveTo>
                  <a:lnTo>
                    <a:pt x="18563400" y="0"/>
                  </a:lnTo>
                  <a:lnTo>
                    <a:pt x="18563400" y="2682000"/>
                  </a:lnTo>
                  <a:lnTo>
                    <a:pt x="0" y="2682000"/>
                  </a:lnTo>
                  <a:close/>
                </a:path>
              </a:pathLst>
            </a:custGeom>
            <a:solidFill>
              <a:srgbClr val="000000">
                <a:alpha val="0"/>
              </a:srgbClr>
            </a:solidFill>
            <a:ln>
              <a:noFill/>
            </a:ln>
          </p:spPr>
          <p:txBody>
            <a:bodyPr/>
            <a:lstStyle/>
            <a:p>
              <a:endParaRPr lang="el-GR" sz="933"/>
            </a:p>
          </p:txBody>
        </p:sp>
        <p:sp>
          <p:nvSpPr>
            <p:cNvPr id="148" name="Google Shape;148;p3"/>
            <p:cNvSpPr txBox="1"/>
            <p:nvPr/>
          </p:nvSpPr>
          <p:spPr>
            <a:xfrm>
              <a:off x="0" y="-38100"/>
              <a:ext cx="18563400" cy="2720100"/>
            </a:xfrm>
            <a:prstGeom prst="rect">
              <a:avLst/>
            </a:prstGeom>
            <a:noFill/>
            <a:ln>
              <a:noFill/>
            </a:ln>
          </p:spPr>
          <p:txBody>
            <a:bodyPr spcFirstLastPara="1" wrap="square" lIns="0" tIns="0" rIns="0" bIns="0" anchor="ctr" anchorCtr="0">
              <a:noAutofit/>
            </a:bodyPr>
            <a:lstStyle/>
            <a:p>
              <a:pPr>
                <a:lnSpc>
                  <a:spcPct val="108000"/>
                </a:lnSpc>
              </a:pPr>
              <a:r>
                <a:rPr lang="el-GR" sz="2800" b="1" dirty="0">
                  <a:solidFill>
                    <a:srgbClr val="70C573"/>
                  </a:solidFill>
                  <a:latin typeface="Calibri"/>
                  <a:ea typeface="Calibri"/>
                  <a:cs typeface="Calibri"/>
                  <a:sym typeface="Calibri"/>
                </a:rPr>
                <a:t>Στόχοι</a:t>
              </a:r>
              <a:r>
                <a:rPr lang="en-US" sz="2800" b="1" dirty="0">
                  <a:solidFill>
                    <a:srgbClr val="70C573"/>
                  </a:solidFill>
                  <a:latin typeface="Calibri"/>
                  <a:ea typeface="Calibri"/>
                  <a:cs typeface="Calibri"/>
                  <a:sym typeface="Calibri"/>
                </a:rPr>
                <a:t>:</a:t>
              </a:r>
              <a:endParaRPr sz="933" dirty="0"/>
            </a:p>
          </p:txBody>
        </p:sp>
      </p:grpSp>
      <p:sp>
        <p:nvSpPr>
          <p:cNvPr id="150" name="Google Shape;150;p3"/>
          <p:cNvSpPr/>
          <p:nvPr/>
        </p:nvSpPr>
        <p:spPr>
          <a:xfrm>
            <a:off x="-319285" y="4288569"/>
            <a:ext cx="6893100" cy="1292700"/>
          </a:xfrm>
          <a:custGeom>
            <a:avLst/>
            <a:gdLst/>
            <a:ahLst/>
            <a:cxnLst/>
            <a:rect l="l" t="t" r="r" b="b"/>
            <a:pathLst>
              <a:path w="13786200" h="2585400" extrusionOk="0">
                <a:moveTo>
                  <a:pt x="0" y="0"/>
                </a:moveTo>
                <a:lnTo>
                  <a:pt x="13786200" y="0"/>
                </a:lnTo>
                <a:lnTo>
                  <a:pt x="13786200" y="2585400"/>
                </a:lnTo>
                <a:lnTo>
                  <a:pt x="0" y="2585400"/>
                </a:lnTo>
                <a:close/>
              </a:path>
            </a:pathLst>
          </a:custGeom>
          <a:solidFill>
            <a:srgbClr val="000000">
              <a:alpha val="0"/>
            </a:srgbClr>
          </a:solidFill>
          <a:ln>
            <a:noFill/>
          </a:ln>
        </p:spPr>
        <p:txBody>
          <a:bodyPr/>
          <a:lstStyle/>
          <a:p>
            <a:endParaRPr lang="el-GR" sz="933"/>
          </a:p>
        </p:txBody>
      </p:sp>
      <p:pic>
        <p:nvPicPr>
          <p:cNvPr id="5" name="Picture 4" descr="Blue text on a white background&#10;&#10;AI-generated content may be incorrect.">
            <a:extLst>
              <a:ext uri="{FF2B5EF4-FFF2-40B4-BE49-F238E27FC236}">
                <a16:creationId xmlns:a16="http://schemas.microsoft.com/office/drawing/2014/main" id="{EBC2404E-CC84-B64C-784B-0A5DD92CB4B4}"/>
              </a:ext>
            </a:extLst>
          </p:cNvPr>
          <p:cNvPicPr>
            <a:picLocks noChangeAspect="1"/>
          </p:cNvPicPr>
          <p:nvPr/>
        </p:nvPicPr>
        <p:blipFill>
          <a:blip r:embed="rId7"/>
          <a:stretch>
            <a:fillRect/>
          </a:stretch>
        </p:blipFill>
        <p:spPr>
          <a:xfrm>
            <a:off x="401324" y="6222959"/>
            <a:ext cx="2404065" cy="404403"/>
          </a:xfrm>
          <a:prstGeom prst="rect">
            <a:avLst/>
          </a:prstGeom>
        </p:spPr>
      </p:pic>
      <p:pic>
        <p:nvPicPr>
          <p:cNvPr id="18" name="Picture 17">
            <a:extLst>
              <a:ext uri="{FF2B5EF4-FFF2-40B4-BE49-F238E27FC236}">
                <a16:creationId xmlns:a16="http://schemas.microsoft.com/office/drawing/2014/main" id="{24DE6E54-2724-B4A6-272F-936F535213F8}"/>
              </a:ext>
            </a:extLst>
          </p:cNvPr>
          <p:cNvPicPr>
            <a:picLocks noChangeAspect="1"/>
          </p:cNvPicPr>
          <p:nvPr/>
        </p:nvPicPr>
        <p:blipFill>
          <a:blip r:embed="rId8"/>
          <a:stretch>
            <a:fillRect/>
          </a:stretch>
        </p:blipFill>
        <p:spPr>
          <a:xfrm>
            <a:off x="310896" y="3615943"/>
            <a:ext cx="7388992" cy="1670449"/>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g2d3f02dfa91_0_54"/>
          <p:cNvSpPr txBox="1">
            <a:spLocks noGrp="1"/>
          </p:cNvSpPr>
          <p:nvPr>
            <p:ph type="title"/>
          </p:nvPr>
        </p:nvSpPr>
        <p:spPr>
          <a:xfrm>
            <a:off x="97968" y="81640"/>
            <a:ext cx="11944500" cy="715800"/>
          </a:xfrm>
          <a:prstGeom prst="rect">
            <a:avLst/>
          </a:prstGeom>
          <a:noFill/>
          <a:ln>
            <a:noFill/>
          </a:ln>
        </p:spPr>
        <p:txBody>
          <a:bodyPr spcFirstLastPara="1" wrap="square" lIns="53975" tIns="53975" rIns="53975" bIns="53975" anchor="ctr" anchorCtr="0">
            <a:normAutofit/>
          </a:bodyPr>
          <a:lstStyle/>
          <a:p>
            <a:pPr lvl="0">
              <a:buSzPts val="3800"/>
            </a:pPr>
            <a:r>
              <a:rPr lang="el" dirty="0"/>
              <a:t>Τάσεις και Προβλέψεις Τουρισμού</a:t>
            </a:r>
            <a:endParaRPr dirty="0"/>
          </a:p>
        </p:txBody>
      </p:sp>
      <p:sp>
        <p:nvSpPr>
          <p:cNvPr id="164" name="Google Shape;164;g2d3f02dfa91_0_54"/>
          <p:cNvSpPr txBox="1">
            <a:spLocks noGrp="1"/>
          </p:cNvSpPr>
          <p:nvPr>
            <p:ph type="body" idx="1"/>
          </p:nvPr>
        </p:nvSpPr>
        <p:spPr>
          <a:xfrm>
            <a:off x="921602" y="2209904"/>
            <a:ext cx="5820393" cy="1010968"/>
          </a:xfrm>
          <a:prstGeom prst="rect">
            <a:avLst/>
          </a:prstGeom>
          <a:solidFill>
            <a:schemeClr val="accent1"/>
          </a:solidFill>
          <a:ln>
            <a:noFill/>
          </a:ln>
        </p:spPr>
        <p:txBody>
          <a:bodyPr spcFirstLastPara="1" wrap="square" lIns="45700" tIns="45700" rIns="45700" bIns="45700" anchor="t" anchorCtr="0">
            <a:noAutofit/>
          </a:bodyPr>
          <a:lstStyle/>
          <a:p>
            <a:pPr marL="114300" lvl="0" indent="0" algn="ctr">
              <a:lnSpc>
                <a:spcPct val="115000"/>
              </a:lnSpc>
              <a:spcBef>
                <a:spcPts val="1400"/>
              </a:spcBef>
            </a:pPr>
            <a:r>
              <a:rPr lang="el" sz="1600" b="1" dirty="0"/>
              <a:t>Για να διαμορφώσουμε το μέλλον του τουρισμού, πρέπει πρώτα να κατανοήσουμε τις δυνάμεις που διαμορφώνουν το σήμερα.</a:t>
            </a:r>
            <a:endParaRPr sz="1600" dirty="0"/>
          </a:p>
        </p:txBody>
      </p:sp>
      <p:pic>
        <p:nvPicPr>
          <p:cNvPr id="2" name="Picture 1">
            <a:extLst>
              <a:ext uri="{FF2B5EF4-FFF2-40B4-BE49-F238E27FC236}">
                <a16:creationId xmlns:a16="http://schemas.microsoft.com/office/drawing/2014/main" id="{D81177C5-DAD2-6071-13DD-FF8DF6C6517C}"/>
              </a:ext>
            </a:extLst>
          </p:cNvPr>
          <p:cNvPicPr>
            <a:picLocks noChangeAspect="1"/>
          </p:cNvPicPr>
          <p:nvPr/>
        </p:nvPicPr>
        <p:blipFill>
          <a:blip r:embed="rId3"/>
          <a:stretch>
            <a:fillRect/>
          </a:stretch>
        </p:blipFill>
        <p:spPr>
          <a:xfrm>
            <a:off x="7397087" y="0"/>
            <a:ext cx="4794913" cy="6858000"/>
          </a:xfrm>
          <a:prstGeom prst="rect">
            <a:avLst/>
          </a:prstGeom>
        </p:spPr>
      </p:pic>
      <p:sp>
        <p:nvSpPr>
          <p:cNvPr id="3" name="TextBox 2">
            <a:extLst>
              <a:ext uri="{FF2B5EF4-FFF2-40B4-BE49-F238E27FC236}">
                <a16:creationId xmlns:a16="http://schemas.microsoft.com/office/drawing/2014/main" id="{F7E779A8-4A70-918A-E611-5F9654EAF453}"/>
              </a:ext>
            </a:extLst>
          </p:cNvPr>
          <p:cNvSpPr txBox="1"/>
          <p:nvPr/>
        </p:nvSpPr>
        <p:spPr>
          <a:xfrm>
            <a:off x="1010311" y="3429000"/>
            <a:ext cx="5820393" cy="2246769"/>
          </a:xfrm>
          <a:prstGeom prst="rect">
            <a:avLst/>
          </a:prstGeom>
          <a:noFill/>
        </p:spPr>
        <p:txBody>
          <a:bodyPr wrap="square" rtlCol="0">
            <a:spAutoFit/>
          </a:bodyPr>
          <a:lstStyle/>
          <a:p>
            <a:r>
              <a:rPr lang="el" sz="1800" dirty="0">
                <a:solidFill>
                  <a:srgbClr val="616161"/>
                </a:solidFill>
                <a:latin typeface="Calibri"/>
                <a:ea typeface="Calibri"/>
                <a:cs typeface="Calibri"/>
                <a:sym typeface="Calibri"/>
              </a:rPr>
              <a:t>Η κατανόηση των τάσεων σημαίνει:</a:t>
            </a:r>
          </a:p>
          <a:p>
            <a:pPr marL="285750" indent="-285750">
              <a:buFont typeface="Arial" panose="020B0604020202020204" pitchFamily="34" charset="0"/>
              <a:buChar char="•"/>
            </a:pPr>
            <a:r>
              <a:rPr lang="el-GR" sz="1800" dirty="0">
                <a:solidFill>
                  <a:srgbClr val="616161"/>
                </a:solidFill>
                <a:latin typeface="Calibri"/>
                <a:ea typeface="Calibri"/>
                <a:cs typeface="Calibri"/>
                <a:sym typeface="Calibri"/>
              </a:rPr>
              <a:t>Έ</a:t>
            </a:r>
            <a:r>
              <a:rPr lang="el" sz="1800" dirty="0">
                <a:solidFill>
                  <a:srgbClr val="616161"/>
                </a:solidFill>
                <a:latin typeface="Calibri"/>
                <a:ea typeface="Calibri"/>
                <a:cs typeface="Calibri"/>
                <a:sym typeface="Calibri"/>
              </a:rPr>
              <a:t>ναν ταξιδιώτη με οικολογική συνείδηση και συμπεριφορά</a:t>
            </a:r>
            <a:endParaRPr lang="en-GB" sz="1800" dirty="0">
              <a:solidFill>
                <a:srgbClr val="616161"/>
              </a:solidFill>
              <a:latin typeface="Calibri"/>
              <a:ea typeface="Calibri"/>
              <a:cs typeface="Calibri"/>
              <a:sym typeface="Calibri"/>
            </a:endParaRPr>
          </a:p>
          <a:p>
            <a:pPr marL="285750" indent="-285750">
              <a:buFont typeface="Arial" panose="020B0604020202020204" pitchFamily="34" charset="0"/>
              <a:buChar char="•"/>
            </a:pPr>
            <a:r>
              <a:rPr lang="el" sz="1800" dirty="0">
                <a:solidFill>
                  <a:srgbClr val="616161"/>
                </a:solidFill>
                <a:latin typeface="Calibri"/>
                <a:ea typeface="Calibri"/>
                <a:cs typeface="Calibri"/>
                <a:sym typeface="Calibri"/>
              </a:rPr>
              <a:t>Προτεραιότητα στη μακροπρόθεσμη βιωσιμότητα έναντι των βραχυπρόθεσμων κερδών</a:t>
            </a:r>
          </a:p>
          <a:p>
            <a:pPr marL="285750" indent="-285750">
              <a:buFont typeface="Arial" panose="020B0604020202020204" pitchFamily="34" charset="0"/>
              <a:buChar char="•"/>
            </a:pPr>
            <a:r>
              <a:rPr lang="el" sz="1800" dirty="0">
                <a:solidFill>
                  <a:srgbClr val="616161"/>
                </a:solidFill>
                <a:latin typeface="Calibri"/>
                <a:ea typeface="Calibri"/>
                <a:cs typeface="Calibri"/>
                <a:sym typeface="Calibri"/>
              </a:rPr>
              <a:t>Λήψη τεκμηριωμένων αποφάσεων σχετικά με προορισμούς, υπηρεσίες και πολιτικές</a:t>
            </a:r>
          </a:p>
          <a:p>
            <a:endParaRPr lang="en-GB"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g2d3f02dfa91_0_21"/>
          <p:cNvSpPr txBox="1">
            <a:spLocks noGrp="1"/>
          </p:cNvSpPr>
          <p:nvPr>
            <p:ph type="title"/>
          </p:nvPr>
        </p:nvSpPr>
        <p:spPr>
          <a:xfrm>
            <a:off x="97968" y="81640"/>
            <a:ext cx="11944500" cy="715800"/>
          </a:xfrm>
          <a:prstGeom prst="rect">
            <a:avLst/>
          </a:prstGeom>
          <a:noFill/>
          <a:ln>
            <a:noFill/>
          </a:ln>
        </p:spPr>
        <p:txBody>
          <a:bodyPr spcFirstLastPara="1" wrap="square" lIns="53975" tIns="53975" rIns="53975" bIns="53975" anchor="ctr" anchorCtr="0">
            <a:normAutofit/>
          </a:bodyPr>
          <a:lstStyle/>
          <a:p>
            <a:pPr lvl="0">
              <a:buSzPts val="3800"/>
            </a:pPr>
            <a:r>
              <a:rPr lang="el" dirty="0"/>
              <a:t>Αναδυόμενες τάσεις στον βιώσιμο τουρισμό</a:t>
            </a:r>
            <a:endParaRPr dirty="0"/>
          </a:p>
        </p:txBody>
      </p:sp>
      <p:graphicFrame>
        <p:nvGraphicFramePr>
          <p:cNvPr id="3" name="Diagram 2">
            <a:extLst>
              <a:ext uri="{FF2B5EF4-FFF2-40B4-BE49-F238E27FC236}">
                <a16:creationId xmlns:a16="http://schemas.microsoft.com/office/drawing/2014/main" id="{E9CBFF66-796C-2791-92FB-5E1DAC5EC001}"/>
              </a:ext>
            </a:extLst>
          </p:cNvPr>
          <p:cNvGraphicFramePr/>
          <p:nvPr>
            <p:extLst>
              <p:ext uri="{D42A27DB-BD31-4B8C-83A1-F6EECF244321}">
                <p14:modId xmlns:p14="http://schemas.microsoft.com/office/powerpoint/2010/main" val="2375364950"/>
              </p:ext>
            </p:extLst>
          </p:nvPr>
        </p:nvGraphicFramePr>
        <p:xfrm>
          <a:off x="1890212" y="1013093"/>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5"/>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a:bodyPr>
          <a:lstStyle/>
          <a:p>
            <a:pPr lvl="0">
              <a:buSzPts val="3800"/>
            </a:pPr>
            <a:r>
              <a:rPr lang="el" dirty="0"/>
              <a:t>Από την τάση στην επίδραση</a:t>
            </a:r>
            <a:endParaRPr dirty="0"/>
          </a:p>
        </p:txBody>
      </p:sp>
      <p:sp>
        <p:nvSpPr>
          <p:cNvPr id="4" name="Speech Bubble: Rectangle 3">
            <a:extLst>
              <a:ext uri="{FF2B5EF4-FFF2-40B4-BE49-F238E27FC236}">
                <a16:creationId xmlns:a16="http://schemas.microsoft.com/office/drawing/2014/main" id="{A9BD1D30-A9C9-22C1-38AD-FB45FF67984A}"/>
              </a:ext>
            </a:extLst>
          </p:cNvPr>
          <p:cNvSpPr/>
          <p:nvPr/>
        </p:nvSpPr>
        <p:spPr>
          <a:xfrm>
            <a:off x="8250072" y="1995426"/>
            <a:ext cx="3248167" cy="1201002"/>
          </a:xfrm>
          <a:prstGeom prst="wedgeRectCallou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l" b="1" dirty="0"/>
              <a:t>Οι τάσεις στον τουρισμό δεν αντικατοπτρίζουν μόνο </a:t>
            </a:r>
            <a:r>
              <a:rPr lang="el" b="1" dirty="0" err="1"/>
              <a:t>τη συμπεριφορά </a:t>
            </a:r>
            <a:r>
              <a:rPr lang="el" b="1" dirty="0"/>
              <a:t>– διαμορφώνουν τι κατασκευάζεται, χρηματοδοτείται και προωθείται.</a:t>
            </a:r>
          </a:p>
        </p:txBody>
      </p:sp>
      <p:graphicFrame>
        <p:nvGraphicFramePr>
          <p:cNvPr id="3" name="Diagram 2">
            <a:extLst>
              <a:ext uri="{FF2B5EF4-FFF2-40B4-BE49-F238E27FC236}">
                <a16:creationId xmlns:a16="http://schemas.microsoft.com/office/drawing/2014/main" id="{6CCAE6F4-17C6-7996-7280-5F9F3C429889}"/>
              </a:ext>
            </a:extLst>
          </p:cNvPr>
          <p:cNvGraphicFramePr/>
          <p:nvPr>
            <p:extLst>
              <p:ext uri="{D42A27DB-BD31-4B8C-83A1-F6EECF244321}">
                <p14:modId xmlns:p14="http://schemas.microsoft.com/office/powerpoint/2010/main" val="1437130625"/>
              </p:ext>
            </p:extLst>
          </p:nvPr>
        </p:nvGraphicFramePr>
        <p:xfrm>
          <a:off x="2006145" y="1524884"/>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4"/>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a:bodyPr>
          <a:lstStyle/>
          <a:p>
            <a:pPr lvl="0">
              <a:buSzPts val="3800"/>
            </a:pPr>
            <a:r>
              <a:rPr lang="el" dirty="0"/>
              <a:t>Αξιολόγηση της σχέσης τάσης-βιωσιμότητας</a:t>
            </a:r>
            <a:endParaRPr sz="3800" b="0" i="0" u="none" strike="noStrike" cap="none" dirty="0">
              <a:solidFill>
                <a:srgbClr val="F2F2F2"/>
              </a:solidFill>
              <a:latin typeface="Calibri"/>
              <a:ea typeface="Calibri"/>
              <a:cs typeface="Calibri"/>
              <a:sym typeface="Calibri"/>
            </a:endParaRPr>
          </a:p>
        </p:txBody>
      </p:sp>
      <p:graphicFrame>
        <p:nvGraphicFramePr>
          <p:cNvPr id="4" name="Table 3">
            <a:extLst>
              <a:ext uri="{FF2B5EF4-FFF2-40B4-BE49-F238E27FC236}">
                <a16:creationId xmlns:a16="http://schemas.microsoft.com/office/drawing/2014/main" id="{F5E5E882-87D6-FC60-814F-A1D3968C1585}"/>
              </a:ext>
            </a:extLst>
          </p:cNvPr>
          <p:cNvGraphicFramePr>
            <a:graphicFrameLocks noGrp="1"/>
          </p:cNvGraphicFramePr>
          <p:nvPr>
            <p:extLst>
              <p:ext uri="{D42A27DB-BD31-4B8C-83A1-F6EECF244321}">
                <p14:modId xmlns:p14="http://schemas.microsoft.com/office/powerpoint/2010/main" val="829030738"/>
              </p:ext>
            </p:extLst>
          </p:nvPr>
        </p:nvGraphicFramePr>
        <p:xfrm>
          <a:off x="1893246" y="1328729"/>
          <a:ext cx="9181911" cy="4480944"/>
        </p:xfrm>
        <a:graphic>
          <a:graphicData uri="http://schemas.openxmlformats.org/drawingml/2006/table">
            <a:tbl>
              <a:tblPr firstRow="1" bandRow="1">
                <a:tableStyleId>{5C22544A-7EE6-4342-B048-85BDC9FD1C3A}</a:tableStyleId>
              </a:tblPr>
              <a:tblGrid>
                <a:gridCol w="3060637">
                  <a:extLst>
                    <a:ext uri="{9D8B030D-6E8A-4147-A177-3AD203B41FA5}">
                      <a16:colId xmlns:a16="http://schemas.microsoft.com/office/drawing/2014/main" val="1728914787"/>
                    </a:ext>
                  </a:extLst>
                </a:gridCol>
                <a:gridCol w="3060637">
                  <a:extLst>
                    <a:ext uri="{9D8B030D-6E8A-4147-A177-3AD203B41FA5}">
                      <a16:colId xmlns:a16="http://schemas.microsoft.com/office/drawing/2014/main" val="871170129"/>
                    </a:ext>
                  </a:extLst>
                </a:gridCol>
                <a:gridCol w="3060637">
                  <a:extLst>
                    <a:ext uri="{9D8B030D-6E8A-4147-A177-3AD203B41FA5}">
                      <a16:colId xmlns:a16="http://schemas.microsoft.com/office/drawing/2014/main" val="2558886833"/>
                    </a:ext>
                  </a:extLst>
                </a:gridCol>
              </a:tblGrid>
              <a:tr h="447988">
                <a:tc>
                  <a:txBody>
                    <a:bodyPr/>
                    <a:lstStyle/>
                    <a:p>
                      <a:pPr algn="ctr"/>
                      <a:r>
                        <a:rPr lang="el" dirty="0"/>
                        <a:t>Τάση</a:t>
                      </a:r>
                    </a:p>
                  </a:txBody>
                  <a:tcPr/>
                </a:tc>
                <a:tc>
                  <a:txBody>
                    <a:bodyPr/>
                    <a:lstStyle/>
                    <a:p>
                      <a:pPr algn="ctr"/>
                      <a:r>
                        <a:rPr lang="el" dirty="0"/>
                        <a:t>Θετικός αντίκτυπος</a:t>
                      </a:r>
                    </a:p>
                  </a:txBody>
                  <a:tcPr anchor="ctr"/>
                </a:tc>
                <a:tc>
                  <a:txBody>
                    <a:bodyPr/>
                    <a:lstStyle/>
                    <a:p>
                      <a:pPr algn="ctr"/>
                      <a:r>
                        <a:rPr lang="el" dirty="0"/>
                        <a:t>Προκλήσεις / Κίνδυνοι</a:t>
                      </a:r>
                    </a:p>
                  </a:txBody>
                  <a:tcPr anchor="ctr"/>
                </a:tc>
                <a:extLst>
                  <a:ext uri="{0D108BD9-81ED-4DB2-BD59-A6C34878D82A}">
                    <a16:rowId xmlns:a16="http://schemas.microsoft.com/office/drawing/2014/main" val="2908797471"/>
                  </a:ext>
                </a:extLst>
              </a:tr>
              <a:tr h="1008239">
                <a:tc>
                  <a:txBody>
                    <a:bodyPr/>
                    <a:lstStyle/>
                    <a:p>
                      <a:pPr algn="ctr"/>
                      <a:r>
                        <a:rPr lang="el" b="1" dirty="0"/>
                        <a:t>Οικολογικό ταξίδι</a:t>
                      </a:r>
                    </a:p>
                  </a:txBody>
                  <a:tcPr anchor="ctr"/>
                </a:tc>
                <a:tc>
                  <a:txBody>
                    <a:bodyPr/>
                    <a:lstStyle/>
                    <a:p>
                      <a:pPr algn="ctr"/>
                      <a:r>
                        <a:rPr lang="el" dirty="0"/>
                        <a:t>Αναβαθμίσεις υποδομών</a:t>
                      </a:r>
                    </a:p>
                  </a:txBody>
                  <a:tcPr anchor="ctr"/>
                </a:tc>
                <a:tc>
                  <a:txBody>
                    <a:bodyPr/>
                    <a:lstStyle/>
                    <a:p>
                      <a:pPr algn="ctr"/>
                      <a:r>
                        <a:rPr lang="el" dirty="0"/>
                        <a:t>Κίνδυνος πράσινης διαφήμισης ή υπερβολικής διαφήμισης</a:t>
                      </a:r>
                    </a:p>
                  </a:txBody>
                  <a:tcPr anchor="ctr"/>
                </a:tc>
                <a:extLst>
                  <a:ext uri="{0D108BD9-81ED-4DB2-BD59-A6C34878D82A}">
                    <a16:rowId xmlns:a16="http://schemas.microsoft.com/office/drawing/2014/main" val="4093925792"/>
                  </a:ext>
                </a:extLst>
              </a:tr>
              <a:tr h="1008239">
                <a:tc>
                  <a:txBody>
                    <a:bodyPr/>
                    <a:lstStyle/>
                    <a:p>
                      <a:pPr algn="ctr"/>
                      <a:r>
                        <a:rPr lang="el" b="1" dirty="0"/>
                        <a:t>Ψηφιακός νομαδισμός</a:t>
                      </a:r>
                    </a:p>
                  </a:txBody>
                  <a:tcPr anchor="ctr"/>
                </a:tc>
                <a:tc>
                  <a:txBody>
                    <a:bodyPr/>
                    <a:lstStyle/>
                    <a:p>
                      <a:pPr algn="ctr"/>
                      <a:r>
                        <a:rPr lang="el" dirty="0"/>
                        <a:t>Μεγαλύτερες διαμονές, τοπική αλληλεπίδραση</a:t>
                      </a:r>
                    </a:p>
                  </a:txBody>
                  <a:tcPr anchor="ctr"/>
                </a:tc>
                <a:tc>
                  <a:txBody>
                    <a:bodyPr/>
                    <a:lstStyle/>
                    <a:p>
                      <a:pPr algn="ctr"/>
                      <a:r>
                        <a:rPr lang="el" dirty="0"/>
                        <a:t>Πίεση στη στέγαση και τις υπηρεσίες</a:t>
                      </a:r>
                    </a:p>
                  </a:txBody>
                  <a:tcPr anchor="ctr"/>
                </a:tc>
                <a:extLst>
                  <a:ext uri="{0D108BD9-81ED-4DB2-BD59-A6C34878D82A}">
                    <a16:rowId xmlns:a16="http://schemas.microsoft.com/office/drawing/2014/main" val="1771074789"/>
                  </a:ext>
                </a:extLst>
              </a:tr>
              <a:tr h="1008239">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l" b="1" dirty="0"/>
                        <a:t>Εθελοντικός τουρισμός</a:t>
                      </a:r>
                    </a:p>
                  </a:txBody>
                  <a:tcPr anchor="ctr"/>
                </a:tc>
                <a:tc>
                  <a:txBody>
                    <a:bodyPr/>
                    <a:lstStyle/>
                    <a:p>
                      <a:pPr algn="ctr"/>
                      <a:r>
                        <a:rPr lang="el" dirty="0"/>
                        <a:t>Πολιτιστική ανταλλαγή, υποστήριξη της κοινότητας</a:t>
                      </a:r>
                    </a:p>
                  </a:txBody>
                  <a:tcPr anchor="ctr"/>
                </a:tc>
                <a:tc>
                  <a:txBody>
                    <a:bodyPr/>
                    <a:lstStyle/>
                    <a:p>
                      <a:pPr algn="ctr"/>
                      <a:r>
                        <a:rPr lang="el" dirty="0"/>
                        <a:t>Χρειάζεται δεοντολογικό πλαίσιο και εποπτεία</a:t>
                      </a:r>
                    </a:p>
                  </a:txBody>
                  <a:tcPr anchor="ctr"/>
                </a:tc>
                <a:extLst>
                  <a:ext uri="{0D108BD9-81ED-4DB2-BD59-A6C34878D82A}">
                    <a16:rowId xmlns:a16="http://schemas.microsoft.com/office/drawing/2014/main" val="3035831079"/>
                  </a:ext>
                </a:extLst>
              </a:tr>
              <a:tr h="1008239">
                <a:tc>
                  <a:txBody>
                    <a:bodyPr/>
                    <a:lstStyle/>
                    <a:p>
                      <a:pPr algn="ctr"/>
                      <a:r>
                        <a:rPr lang="el" b="1" dirty="0"/>
                        <a:t>Τουρισμός με βάση την κοινότητα</a:t>
                      </a:r>
                    </a:p>
                  </a:txBody>
                  <a:tcPr anchor="ctr"/>
                </a:tc>
                <a:tc>
                  <a:txBody>
                    <a:bodyPr/>
                    <a:lstStyle/>
                    <a:p>
                      <a:pPr algn="ctr"/>
                      <a:r>
                        <a:rPr lang="el" dirty="0"/>
                        <a:t>Διατήρηση πολιτισμού, τόνωση των τοπικών επιχειρήσεων</a:t>
                      </a:r>
                    </a:p>
                  </a:txBody>
                  <a:tcPr anchor="ctr"/>
                </a:tc>
                <a:tc>
                  <a:txBody>
                    <a:bodyPr/>
                    <a:lstStyle/>
                    <a:p>
                      <a:pPr algn="ctr"/>
                      <a:r>
                        <a:rPr lang="el" dirty="0"/>
                        <a:t>Χρειάζεται προσεκτική ισορροπία μεταξύ τουριστών και ντόπιων</a:t>
                      </a:r>
                    </a:p>
                  </a:txBody>
                  <a:tcPr anchor="ctr"/>
                </a:tc>
                <a:extLst>
                  <a:ext uri="{0D108BD9-81ED-4DB2-BD59-A6C34878D82A}">
                    <a16:rowId xmlns:a16="http://schemas.microsoft.com/office/drawing/2014/main" val="482897623"/>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4" name="Google Shape;163;g2d3f02dfa91_0_54">
            <a:extLst>
              <a:ext uri="{FF2B5EF4-FFF2-40B4-BE49-F238E27FC236}">
                <a16:creationId xmlns:a16="http://schemas.microsoft.com/office/drawing/2014/main" id="{D80777A5-B339-6391-D1EE-9E4AB4187C18}"/>
              </a:ext>
            </a:extLst>
          </p:cNvPr>
          <p:cNvSpPr txBox="1">
            <a:spLocks noGrp="1"/>
          </p:cNvSpPr>
          <p:nvPr>
            <p:ph type="title"/>
          </p:nvPr>
        </p:nvSpPr>
        <p:spPr>
          <a:xfrm>
            <a:off x="97968" y="81640"/>
            <a:ext cx="11944500" cy="715800"/>
          </a:xfrm>
          <a:prstGeom prst="rect">
            <a:avLst/>
          </a:prstGeom>
          <a:noFill/>
          <a:ln>
            <a:noFill/>
          </a:ln>
        </p:spPr>
        <p:txBody>
          <a:bodyPr spcFirstLastPara="1" wrap="square" lIns="53975" tIns="53975" rIns="53975" bIns="53975" anchor="ctr" anchorCtr="0">
            <a:normAutofit/>
          </a:bodyPr>
          <a:lstStyle/>
          <a:p>
            <a:pPr lvl="0">
              <a:buSzPts val="3800"/>
            </a:pPr>
            <a:r>
              <a:rPr lang="el" dirty="0"/>
              <a:t>Ο κίνδυνος του υπερτουρισμού σε βιώσιμα πλαίσια</a:t>
            </a:r>
            <a:endParaRPr dirty="0"/>
          </a:p>
        </p:txBody>
      </p:sp>
      <p:sp>
        <p:nvSpPr>
          <p:cNvPr id="2" name="TextBox 1">
            <a:extLst>
              <a:ext uri="{FF2B5EF4-FFF2-40B4-BE49-F238E27FC236}">
                <a16:creationId xmlns:a16="http://schemas.microsoft.com/office/drawing/2014/main" id="{AF5C1A92-CD23-C82C-60B5-C6B72C9FBA43}"/>
              </a:ext>
            </a:extLst>
          </p:cNvPr>
          <p:cNvSpPr txBox="1"/>
          <p:nvPr/>
        </p:nvSpPr>
        <p:spPr>
          <a:xfrm>
            <a:off x="378506" y="1305341"/>
            <a:ext cx="3759847" cy="4247317"/>
          </a:xfrm>
          <a:prstGeom prst="rect">
            <a:avLst/>
          </a:prstGeom>
          <a:noFill/>
        </p:spPr>
        <p:txBody>
          <a:bodyPr wrap="square" rtlCol="0">
            <a:spAutoFit/>
          </a:bodyPr>
          <a:lstStyle/>
          <a:p>
            <a:r>
              <a:rPr lang="el" sz="1800" dirty="0"/>
              <a:t>Η ζήτηση για βιώσιμο τουρισμό μπορεί μερικές φορές να οδηγήσει σε </a:t>
            </a:r>
            <a:r>
              <a:rPr lang="el" sz="1800" b="1" dirty="0"/>
              <a:t>υπερτουρισμό </a:t>
            </a:r>
            <a:r>
              <a:rPr lang="el" sz="1800" dirty="0"/>
              <a:t>, όπου η εισροή επισκεπτών υπερφορτώνει τους τοπικούς πόρους και οικοσυστήματα, αντισταθμίζοντας τις προσπάθειες βιωσιμότητας. Για παράδειγμα, δημοφιλείς προορισμοί που βιώνουν μια ραγδαία αύξηση στον οικοτουρισμό ενδέχεται να αντιμετωπίσουν προκλήσεις όπως η υποβάθμιση των οικοτόπων και η πίεση στις τοπικές υποδομές. Αυτό το παράδοξο υπογραμμίζει την ανάγκη για βιώσιμες πρακτικές διαχείρισης που εξισορροπούν την ανάπτυξη του τουρισμού με την προστασία του περιβάλλοντος.</a:t>
            </a:r>
          </a:p>
        </p:txBody>
      </p:sp>
      <p:pic>
        <p:nvPicPr>
          <p:cNvPr id="3" name="Picture 2">
            <a:extLst>
              <a:ext uri="{FF2B5EF4-FFF2-40B4-BE49-F238E27FC236}">
                <a16:creationId xmlns:a16="http://schemas.microsoft.com/office/drawing/2014/main" id="{907D958C-3D06-73EF-C63A-F6EBC4E76A28}"/>
              </a:ext>
            </a:extLst>
          </p:cNvPr>
          <p:cNvPicPr>
            <a:picLocks noChangeAspect="1"/>
          </p:cNvPicPr>
          <p:nvPr/>
        </p:nvPicPr>
        <p:blipFill>
          <a:blip r:embed="rId3"/>
          <a:srcRect r="25" b="51"/>
          <a:stretch>
            <a:fillRect/>
          </a:stretch>
        </p:blipFill>
        <p:spPr>
          <a:xfrm>
            <a:off x="4300681" y="1716458"/>
            <a:ext cx="7891319" cy="5141542"/>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g2d3f02dfa91_0_48"/>
          <p:cNvSpPr txBox="1">
            <a:spLocks noGrp="1"/>
          </p:cNvSpPr>
          <p:nvPr>
            <p:ph type="title"/>
          </p:nvPr>
        </p:nvSpPr>
        <p:spPr>
          <a:xfrm>
            <a:off x="97968" y="81640"/>
            <a:ext cx="11944500" cy="715800"/>
          </a:xfrm>
          <a:prstGeom prst="rect">
            <a:avLst/>
          </a:prstGeom>
          <a:noFill/>
          <a:ln>
            <a:noFill/>
          </a:ln>
        </p:spPr>
        <p:txBody>
          <a:bodyPr spcFirstLastPara="1" wrap="square" lIns="53975" tIns="53975" rIns="53975" bIns="53975" anchor="ctr" anchorCtr="0">
            <a:normAutofit/>
          </a:bodyPr>
          <a:lstStyle/>
          <a:p>
            <a:pPr lvl="0">
              <a:buSzPts val="3800"/>
            </a:pPr>
            <a:r>
              <a:rPr lang="el" dirty="0"/>
              <a:t>Πρόβλεψη για πιο έξυπνο σχεδιασμό τουρισμού</a:t>
            </a:r>
            <a:endParaRPr sz="3800" b="0" i="0" u="none" strike="noStrike" cap="none" dirty="0">
              <a:solidFill>
                <a:srgbClr val="F2F2F2"/>
              </a:solidFill>
              <a:latin typeface="Calibri"/>
              <a:ea typeface="Calibri"/>
              <a:cs typeface="Calibri"/>
              <a:sym typeface="Calibri"/>
            </a:endParaRPr>
          </a:p>
        </p:txBody>
      </p:sp>
      <p:sp>
        <p:nvSpPr>
          <p:cNvPr id="5" name="Text Placeholder 4">
            <a:extLst>
              <a:ext uri="{FF2B5EF4-FFF2-40B4-BE49-F238E27FC236}">
                <a16:creationId xmlns:a16="http://schemas.microsoft.com/office/drawing/2014/main" id="{F70CC600-A1F7-92CE-78F7-134542488667}"/>
              </a:ext>
            </a:extLst>
          </p:cNvPr>
          <p:cNvSpPr>
            <a:spLocks noGrp="1"/>
          </p:cNvSpPr>
          <p:nvPr>
            <p:ph type="body" idx="1"/>
          </p:nvPr>
        </p:nvSpPr>
        <p:spPr>
          <a:xfrm>
            <a:off x="375061" y="1648997"/>
            <a:ext cx="2977739" cy="1269694"/>
          </a:xfrm>
        </p:spPr>
        <p:txBody>
          <a:bodyPr>
            <a:noAutofit/>
          </a:bodyPr>
          <a:lstStyle/>
          <a:p>
            <a:pPr indent="0" algn="l"/>
            <a:r>
              <a:rPr lang="el" dirty="0"/>
              <a:t>Η πρόβλεψη δεν αφορά την πρόβλεψη του μέλλοντος. Αφορά την προετοιμασία για αυτό.</a:t>
            </a:r>
          </a:p>
        </p:txBody>
      </p:sp>
      <p:graphicFrame>
        <p:nvGraphicFramePr>
          <p:cNvPr id="6" name="Diagram 5">
            <a:extLst>
              <a:ext uri="{FF2B5EF4-FFF2-40B4-BE49-F238E27FC236}">
                <a16:creationId xmlns:a16="http://schemas.microsoft.com/office/drawing/2014/main" id="{459637F9-CFA7-E8E3-DE81-6C6EEE746251}"/>
              </a:ext>
            </a:extLst>
          </p:cNvPr>
          <p:cNvGraphicFramePr/>
          <p:nvPr>
            <p:extLst>
              <p:ext uri="{D42A27DB-BD31-4B8C-83A1-F6EECF244321}">
                <p14:modId xmlns:p14="http://schemas.microsoft.com/office/powerpoint/2010/main" val="1073105846"/>
              </p:ext>
            </p:extLst>
          </p:nvPr>
        </p:nvGraphicFramePr>
        <p:xfrm>
          <a:off x="3777673" y="1042938"/>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theme/theme1.xml><?xml version="1.0" encoding="utf-8"?>
<a:theme xmlns:a="http://schemas.openxmlformats.org/drawingml/2006/main" name="CARDET Course template">
  <a:themeElements>
    <a:clrScheme name="CARDET Course template">
      <a:dk1>
        <a:srgbClr val="2C2C2C"/>
      </a:dk1>
      <a:lt1>
        <a:srgbClr val="F2F2F2"/>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ARDET Course template">
  <a:themeElements>
    <a:clrScheme name="CARDET Course template">
      <a:dk1>
        <a:srgbClr val="000000"/>
      </a:dk1>
      <a:lt1>
        <a:srgbClr val="FFFFFF"/>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176</TotalTime>
  <Words>575</Words>
  <Application>Microsoft Office PowerPoint</Application>
  <PresentationFormat>Widescreen</PresentationFormat>
  <Paragraphs>61</Paragraphs>
  <Slides>9</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Press Start 2P</vt:lpstr>
      <vt:lpstr>Calibri</vt:lpstr>
      <vt:lpstr>Open Sans</vt:lpstr>
      <vt:lpstr>CARDET Course template</vt:lpstr>
      <vt:lpstr>PowerPoint Presentation</vt:lpstr>
      <vt:lpstr>PowerPoint Presentation</vt:lpstr>
      <vt:lpstr>PowerPoint Presentation</vt:lpstr>
      <vt:lpstr>Τάσεις και Προβλέψεις Τουρισμού</vt:lpstr>
      <vt:lpstr>Αναδυόμενες τάσεις στον βιώσιμο τουρισμό</vt:lpstr>
      <vt:lpstr>Από την τάση στην επίδραση</vt:lpstr>
      <vt:lpstr>Αξιολόγηση της σχέσης τάσης-βιωσιμότητας</vt:lpstr>
      <vt:lpstr>Ο κίνδυνος του υπερτουρισμού σε βιώσιμα πλαίσια</vt:lpstr>
      <vt:lpstr>Πρόβλεψη για πιο έξυπνο σχεδιασμό τουρισμού</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Constantinos Tsouris</cp:lastModifiedBy>
  <cp:revision>5</cp:revision>
  <dcterms:modified xsi:type="dcterms:W3CDTF">2025-06-18T13:19:53Z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561792</vt:lpwstr>
  </property>
  <property fmtid="{D5CDD505-2E9C-101B-9397-08002B2CF9AE}" pid="3" name="NXPowerLiteSettings">
    <vt:lpwstr>F7000400038000</vt:lpwstr>
  </property>
  <property fmtid="{D5CDD505-2E9C-101B-9397-08002B2CF9AE}" pid="4" name="NXPowerLiteVersion">
    <vt:lpwstr>S10.3.1</vt:lpwstr>
  </property>
</Properties>
</file>